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2512FF-7486-4F9D-A1C2-8EE1F4C534E7}">
  <a:tblStyle styleId="{8F2512FF-7486-4F9D-A1C2-8EE1F4C534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ourceSansPr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a0e2fdcb_0_2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a0e2fd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e216c40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e216c40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216c40b9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216c40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216c40b9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216c40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ca0e2fdcb_0_2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eca0e2fdc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" name="Google Shape;29;p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b="0" i="0" sz="3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480310" y="111675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5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2" name="Google Shape;82;p14"/>
          <p:cNvGraphicFramePr/>
          <p:nvPr/>
        </p:nvGraphicFramePr>
        <p:xfrm>
          <a:off x="655638" y="10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{8F2512FF-7486-4F9D-A1C2-8EE1F4C534E7}</a:tableStyleId>
              </a:tblPr>
              <a:tblGrid>
                <a:gridCol w="2046625"/>
                <a:gridCol w="3493375"/>
                <a:gridCol w="2178550"/>
              </a:tblGrid>
              <a:tr h="3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Time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Activity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Speaker/ Moderator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:35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8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:35 am - 16:40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8398A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Kigen Tembu/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:40 pm – 17:45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Customizing RMarkdown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 Mine Çetinkaya-Rundel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:45 pm - 18:00 pm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 &amp; 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Dr. Mine Çetinkaya-Rundel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 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Kigen Tembu/ Christopher Maronga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3361BB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5400">
              <a:solidFill>
                <a:srgbClr val="3361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ctrTitle"/>
          </p:nvPr>
        </p:nvSpPr>
        <p:spPr>
          <a:xfrm>
            <a:off x="203050" y="158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000" u="none" cap="none" strike="noStrike">
                <a:solidFill>
                  <a:srgbClr val="3361BB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b="1" lang="en" sz="4000">
                <a:solidFill>
                  <a:srgbClr val="3361BB"/>
                </a:solidFill>
              </a:rPr>
              <a:t>HANK YOU</a:t>
            </a:r>
            <a:endParaRPr b="1" i="0" sz="4000" u="none" cap="none" strike="noStrike">
              <a:solidFill>
                <a:srgbClr val="3361BB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241750" y="1651825"/>
            <a:ext cx="76950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361BB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@RLadiesNairobi/ </a:t>
            </a:r>
            <a:r>
              <a:rPr b="1" lang="en" sz="2600">
                <a:solidFill>
                  <a:srgbClr val="3361BB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#NairobiR</a:t>
            </a:r>
            <a:endParaRPr b="1" sz="2600">
              <a:solidFill>
                <a:srgbClr val="3361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308" y="79125"/>
            <a:ext cx="1178116" cy="93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822" y="158238"/>
            <a:ext cx="2418926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73151" y="158250"/>
            <a:ext cx="1074775" cy="93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