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4999D-EF01-41D2-8710-C65E76154BE2}">
  <a:tblStyle styleId="{9DA4999D-EF01-41D2-8710-C65E76154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866700"/>
            <a:ext cx="8520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8, 2021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1:00 am - 1:00 pm (GMT +3)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280600" y="2298300"/>
            <a:ext cx="87060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 FOR OFFICIAL STATISTICS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{9DA4999D-EF01-41D2-8710-C65E76154BE2}</a:tableStyleId>
              </a:tblPr>
              <a:tblGrid>
                <a:gridCol w="2464275"/>
                <a:gridCol w="4065825"/>
                <a:gridCol w="223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am – 11:05 am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am – 11:10 am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11:10 am – 12:25 pm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for Official Statistics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Ngugi Mwenda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12:25 pm – 12: 55 pm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Maggie Wanjiru and Faith Musili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12:55 </a:t>
                      </a: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pm – 13: 00 pm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Maggie Wanjiru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048725" y="2082425"/>
            <a:ext cx="3973550" cy="1972576"/>
            <a:chOff x="3206550" y="1830897"/>
            <a:chExt cx="3973550" cy="3113774"/>
          </a:xfrm>
        </p:grpSpPr>
        <p:sp>
          <p:nvSpPr>
            <p:cNvPr id="74" name="Google Shape;74;p15"/>
            <p:cNvSpPr/>
            <p:nvPr/>
          </p:nvSpPr>
          <p:spPr>
            <a:xfrm>
              <a:off x="3206550" y="1830897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200">
                  <a:latin typeface="Times New Roman"/>
                  <a:ea typeface="Times New Roman"/>
                  <a:cs typeface="Times New Roman"/>
                  <a:sym typeface="Times New Roman"/>
                </a:rPr>
                <a:t>Ngugi Mwenda</a:t>
              </a:r>
              <a:endParaRPr b="1" sz="3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486200" y="3350471"/>
              <a:ext cx="3693900" cy="159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600">
                  <a:latin typeface="Times New Roman"/>
                  <a:ea typeface="Times New Roman"/>
                  <a:cs typeface="Times New Roman"/>
                  <a:sym typeface="Times New Roman"/>
                </a:rPr>
                <a:t>Statistician - Sampling Standards and Methods,</a:t>
              </a:r>
              <a:endParaRPr b="1" i="1" sz="2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600">
                  <a:latin typeface="Times New Roman"/>
                  <a:ea typeface="Times New Roman"/>
                  <a:cs typeface="Times New Roman"/>
                  <a:sym typeface="Times New Roman"/>
                </a:rPr>
                <a:t>KNBS</a:t>
              </a:r>
              <a:endParaRPr b="1" i="1" sz="2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25" y="999625"/>
            <a:ext cx="3507750" cy="35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