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5" Type="http://schemas.openxmlformats.org/officeDocument/2006/relationships/font" Target="fonts/SourceSansPro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a0e2fdcb_0_2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a0e2fdc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Talk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