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Playfair Displ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9B2048-367A-4C90-A95F-48335449B143}">
  <a:tblStyle styleId="{DD9B2048-367A-4C90-A95F-48335449B14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BD4A6B3-F7AC-4ECD-AA1A-B4BDBB1B94F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layfairDisplay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layfairDisplay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layfairDispl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95a77cc2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95a77cc2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95a77cc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95a77cc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95a77cc2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95a77cc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75603190b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75603190b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dd2a6d58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dd2a6d58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dd2a6d58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dd2a6d58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dd2a6d58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dd2a6d58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2a6d58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dd2a6d58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dd2a6d5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dd2a6d5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nairobi@rladies.org" TargetMode="External"/><Relationship Id="rId4" Type="http://schemas.openxmlformats.org/officeDocument/2006/relationships/hyperlink" Target="https://www.meetup.com/rladies-nairobi/" TargetMode="External"/><Relationship Id="rId5" Type="http://schemas.openxmlformats.org/officeDocument/2006/relationships/image" Target="../media/image6.jp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373300" y="1552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December 5, 2020</a:t>
            </a:r>
            <a:endParaRPr b="1"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11:00 am - 2:00 pm 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2363" y="94025"/>
            <a:ext cx="1719274" cy="135637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>
            <p:ph type="title"/>
          </p:nvPr>
        </p:nvSpPr>
        <p:spPr>
          <a:xfrm>
            <a:off x="373300" y="18543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900">
                <a:latin typeface="Times New Roman"/>
                <a:ea typeface="Times New Roman"/>
                <a:cs typeface="Times New Roman"/>
                <a:sym typeface="Times New Roman"/>
              </a:rPr>
              <a:t>Introduction to shiny app development</a:t>
            </a:r>
            <a:endParaRPr sz="3100"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169976">
            <a:off x="-112750" y="24625"/>
            <a:ext cx="1915771" cy="135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1719750" y="322300"/>
            <a:ext cx="4859400" cy="10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402875" y="1396675"/>
            <a:ext cx="84294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 address: </a:t>
            </a:r>
            <a:r>
              <a:rPr lang="en" sz="2600" u="sng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nairobi@rladies.org</a:t>
            </a:r>
            <a:endParaRPr sz="2600">
              <a:solidFill>
                <a:srgbClr val="18181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88398A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LinkedIn: </a:t>
            </a:r>
            <a:r>
              <a:rPr lang="en" sz="2600">
                <a:solidFill>
                  <a:srgbClr val="88398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R-Ladies Nairobi</a:t>
            </a:r>
            <a:endParaRPr sz="2600">
              <a:solidFill>
                <a:srgbClr val="18181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88398A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Twitter:</a:t>
            </a:r>
            <a:r>
              <a:rPr lang="en" sz="2600">
                <a:solidFill>
                  <a:srgbClr val="273C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>
                <a:solidFill>
                  <a:srgbClr val="181818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@RLadiesNairobi</a:t>
            </a:r>
            <a:endParaRPr sz="2600">
              <a:solidFill>
                <a:srgbClr val="18181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88398A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Meetup:</a:t>
            </a:r>
            <a:r>
              <a:rPr lang="en" sz="2600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 u="sng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https://www.meetup.com/rladies-nairobi/</a:t>
            </a:r>
            <a:endParaRPr sz="26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6200" y="0"/>
            <a:ext cx="2017801" cy="1591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169976">
            <a:off x="-254725" y="-12312"/>
            <a:ext cx="1915771" cy="135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1025975" y="54725"/>
            <a:ext cx="6251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8" name="Google Shape;68;p14"/>
          <p:cNvGraphicFramePr/>
          <p:nvPr/>
        </p:nvGraphicFramePr>
        <p:xfrm>
          <a:off x="99538" y="74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{DD9B2048-367A-4C90-A95F-48335449B143}</a:tableStyleId>
              </a:tblPr>
              <a:tblGrid>
                <a:gridCol w="2502950"/>
                <a:gridCol w="3898000"/>
                <a:gridCol w="2543950"/>
              </a:tblGrid>
              <a:tr h="37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Activity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Speaker/Moderator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11:00am – 11:05am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Participants joining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11:05am – 11:10am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Welcoming remarks and introducing the speaker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Maggie Wanjiru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11:10am – 11:30am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Brief introduction to Shiny apps 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Dorcas Kareithi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11:30 am – 12:30pm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Practical session 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Dorcas Kareithi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12:30 pm – 12:50pm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Discussion and questions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Dorcas Kareithi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12:50 pm – 13:10 pm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Overview of R-Ladies Nairobi meetups in 2020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Maggie Wanjiru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13:10 pm – 13:20 pm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What we have lined up for 2021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Maggie Wanjiru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13:10 pm – 13:20 pm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Feedback from participants on the meetups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Maggie Wanjiru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13:30 pm – 13:40 pm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Acknowledgements and closing remarks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Maggie Wanjiru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169994">
            <a:off x="-195173" y="-98086"/>
            <a:ext cx="1449120" cy="1025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80575"/>
            <a:ext cx="8403900" cy="5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Our trainer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5" name="Google Shape;75;p15"/>
          <p:cNvGrpSpPr/>
          <p:nvPr/>
        </p:nvGrpSpPr>
        <p:grpSpPr>
          <a:xfrm>
            <a:off x="4424875" y="1372325"/>
            <a:ext cx="3871800" cy="1895913"/>
            <a:chOff x="3582700" y="709981"/>
            <a:chExt cx="3871800" cy="2992760"/>
          </a:xfrm>
        </p:grpSpPr>
        <p:sp>
          <p:nvSpPr>
            <p:cNvPr id="76" name="Google Shape;76;p15"/>
            <p:cNvSpPr/>
            <p:nvPr/>
          </p:nvSpPr>
          <p:spPr>
            <a:xfrm>
              <a:off x="3582700" y="709981"/>
              <a:ext cx="3871800" cy="1096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latin typeface="Times New Roman"/>
                  <a:ea typeface="Times New Roman"/>
                  <a:cs typeface="Times New Roman"/>
                  <a:sym typeface="Times New Roman"/>
                </a:rPr>
                <a:t>Dorcas Kareithi</a:t>
              </a:r>
              <a:endParaRPr b="1" sz="2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3582700" y="2108541"/>
              <a:ext cx="3693900" cy="159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2000">
                  <a:highlight>
                    <a:srgbClr val="FFFFFF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Study Design and Analysis Lead, CcHUB Design Lab</a:t>
              </a:r>
              <a:endParaRPr b="1" i="1" sz="3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200" y="1054050"/>
            <a:ext cx="2901750" cy="2870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169976">
            <a:off x="-286275" y="35038"/>
            <a:ext cx="1915771" cy="135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522900" y="1015850"/>
            <a:ext cx="8098200" cy="20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session</a:t>
            </a:r>
            <a:endParaRPr b="1"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169976">
            <a:off x="-286275" y="35038"/>
            <a:ext cx="1915771" cy="135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1395300" y="402925"/>
            <a:ext cx="53574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of R-Ladies Nairobi meetups in 2020</a:t>
            </a:r>
            <a:endParaRPr b="1" sz="3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91" name="Google Shape;91;p17"/>
          <p:cNvGraphicFramePr/>
          <p:nvPr/>
        </p:nvGraphicFramePr>
        <p:xfrm>
          <a:off x="697725" y="264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{FBD4A6B3-F7AC-4ECD-AA1A-B4BDBB1B94F9}</a:tableStyleId>
              </a:tblPr>
              <a:tblGrid>
                <a:gridCol w="1592225"/>
                <a:gridCol w="3233775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Topic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Speaker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05/09/2020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manipulation in R part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Naomi Ngángá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03</a:t>
                      </a:r>
                      <a:r>
                        <a:rPr lang="en"/>
                        <a:t>/10/2020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manipulation in R part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Christine Okeyo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07</a:t>
                      </a:r>
                      <a:r>
                        <a:rPr lang="en"/>
                        <a:t>/11/2020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 mining in 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Shelmith Macharia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05/11/2020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Introduction to shiny app development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Dorcas Kareithi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2" name="Google Shape;92;p17"/>
          <p:cNvSpPr txBox="1"/>
          <p:nvPr/>
        </p:nvSpPr>
        <p:spPr>
          <a:xfrm>
            <a:off x="1395300" y="2120325"/>
            <a:ext cx="57180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2020 meetups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697725" y="930325"/>
            <a:ext cx="7934100" cy="13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R-Ladies Nairobi was launched on 8th August 2020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169976">
            <a:off x="-254725" y="-12312"/>
            <a:ext cx="1915771" cy="135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773100" y="150475"/>
            <a:ext cx="81912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of R-Ladies Nairobi meetups in 2020</a:t>
            </a:r>
            <a:endParaRPr b="1" sz="3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00" y="965450"/>
            <a:ext cx="4365851" cy="3212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2676" y="965450"/>
            <a:ext cx="4211549" cy="309906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169974">
            <a:off x="-373569" y="-62756"/>
            <a:ext cx="1469220" cy="1040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/>
        </p:nvSpPr>
        <p:spPr>
          <a:xfrm>
            <a:off x="276600" y="177900"/>
            <a:ext cx="85908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we have lined up for 2021</a:t>
            </a:r>
            <a:endParaRPr b="1" sz="3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369350" y="725100"/>
            <a:ext cx="8426700" cy="41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Monthly meetups from February 2021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Meetup collaborations with other R-ladies groups and R user groups</a:t>
            </a:r>
            <a:endParaRPr sz="2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14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50"/>
              <a:buFont typeface="Times New Roman"/>
              <a:buChar char="●"/>
            </a:pPr>
            <a:r>
              <a:rPr lang="en" sz="2250">
                <a:latin typeface="Times New Roman"/>
                <a:ea typeface="Times New Roman"/>
                <a:cs typeface="Times New Roman"/>
                <a:sym typeface="Times New Roman"/>
              </a:rPr>
              <a:t>Participation in data science activities such as hackathons</a:t>
            </a:r>
            <a:endParaRPr sz="2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Reach more R users in Kenya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169948">
            <a:off x="-204013" y="57179"/>
            <a:ext cx="1599201" cy="1132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>
            <a:off x="276600" y="451425"/>
            <a:ext cx="85908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Feedback from participants on the meetups</a:t>
            </a:r>
            <a:endParaRPr b="1" sz="3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779725" y="1285875"/>
            <a:ext cx="8016300" cy="29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Please type on the chat (5 minutes)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How were the meetups?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What should we improve in 2021?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Any suggestion on the speakers and topics?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169967">
            <a:off x="-303661" y="90044"/>
            <a:ext cx="1369047" cy="969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/>
        </p:nvSpPr>
        <p:spPr>
          <a:xfrm>
            <a:off x="328300" y="218875"/>
            <a:ext cx="85908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Acknowledgements and </a:t>
            </a:r>
            <a:r>
              <a:rPr b="1"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Closing Remarks</a:t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560875" y="1709950"/>
            <a:ext cx="7824600" cy="29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Thank you:</a:t>
            </a:r>
            <a:endParaRPr sz="21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3" marL="18288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R-Ladies Global for the infrastructures</a:t>
            </a:r>
            <a:endParaRPr sz="21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3" marL="18288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All participants</a:t>
            </a:r>
            <a:endParaRPr sz="21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3" marL="18288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All speakers</a:t>
            </a:r>
            <a:endParaRPr sz="21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169984">
            <a:off x="-288208" y="57712"/>
            <a:ext cx="1541720" cy="109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88398A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