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4FC3D-4EC9-4CF0-9B75-D77758013DB8}">
  <a:tblStyle styleId="{9904FC3D-4EC9-4CF0-9B75-D77758013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04e2be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dc04e2be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f68e936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bf68e936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f68e936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f68e936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dc337b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dc337b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86ee7f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86ee7f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13.jpg"/><Relationship Id="rId7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49500" y="155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June 12, 2021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11:00 am - 13:00 pm (GMT+3)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73300" y="1854325"/>
            <a:ext cx="85206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Working with databases in 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5" y="99225"/>
            <a:ext cx="1505000" cy="8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25" y="99230"/>
            <a:ext cx="2332243" cy="7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4"/>
          <p:cNvGraphicFramePr/>
          <p:nvPr/>
        </p:nvGraphicFramePr>
        <p:xfrm>
          <a:off x="188950" y="5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{9904FC3D-4EC9-4CF0-9B75-D77758013DB8}</a:tableStyleId>
              </a:tblPr>
              <a:tblGrid>
                <a:gridCol w="1877300"/>
                <a:gridCol w="2448325"/>
                <a:gridCol w="2215425"/>
                <a:gridCol w="2225050"/>
              </a:tblGrid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Duration 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 group/ Person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pm - 11:05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11:05 pm - 11:10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participants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</a:t>
                      </a: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Mutiso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11:10 pm - 11:20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of the collaborating groups and organisers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Mutiso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11:20 pm - 11:25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Introducing the speaker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 Njoki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11:25 pm - 12:25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Christopher Maronga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12:25 pm - 12:55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13:55 pm - 13:00 pm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minutes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Kariuki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1084250" y="0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NairobiR Organizers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2541426" y="3413725"/>
            <a:ext cx="2418168" cy="715186"/>
            <a:chOff x="2694091" y="3500356"/>
            <a:chExt cx="2251972" cy="913392"/>
          </a:xfrm>
        </p:grpSpPr>
        <p:sp>
          <p:nvSpPr>
            <p:cNvPr id="75" name="Google Shape;75;p15"/>
            <p:cNvSpPr/>
            <p:nvPr/>
          </p:nvSpPr>
          <p:spPr>
            <a:xfrm>
              <a:off x="2735963" y="3500356"/>
              <a:ext cx="2210100" cy="40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1700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b="1" lang="en" sz="1700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John Mutiso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2694091" y="3787648"/>
              <a:ext cx="2210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Statistic</a:t>
              </a: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al programmer</a:t>
              </a: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			</a:t>
              </a:r>
              <a:endParaRPr b="0" i="1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7192551" y="3365751"/>
            <a:ext cx="1862759" cy="812942"/>
            <a:chOff x="6840646" y="3568425"/>
            <a:chExt cx="2171554" cy="771439"/>
          </a:xfrm>
        </p:grpSpPr>
        <p:sp>
          <p:nvSpPr>
            <p:cNvPr id="78" name="Google Shape;78;p15"/>
            <p:cNvSpPr/>
            <p:nvPr/>
          </p:nvSpPr>
          <p:spPr>
            <a:xfrm>
              <a:off x="6841100" y="3568425"/>
              <a:ext cx="2171100" cy="533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Shelmith Kariuki </a:t>
              </a:r>
              <a:endParaRPr b="1" i="0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6840646" y="3979864"/>
              <a:ext cx="2171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Senior Data Analyst 				</a:t>
              </a:r>
              <a:endParaRPr b="0" i="1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799" y="1212450"/>
            <a:ext cx="1766275" cy="193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5"/>
          <p:cNvGrpSpPr/>
          <p:nvPr/>
        </p:nvGrpSpPr>
        <p:grpSpPr>
          <a:xfrm>
            <a:off x="108952" y="3224595"/>
            <a:ext cx="2330352" cy="840999"/>
            <a:chOff x="148122" y="3224655"/>
            <a:chExt cx="2134804" cy="840999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148122" y="3694554"/>
              <a:ext cx="21348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1" lang="en" sz="1600">
                  <a:latin typeface="Lato"/>
                  <a:ea typeface="Lato"/>
                  <a:cs typeface="Lato"/>
                  <a:sym typeface="Lato"/>
                </a:rPr>
                <a:t>     </a:t>
              </a:r>
              <a:r>
                <a:rPr i="1" lang="en" sz="1600">
                  <a:latin typeface="Lato"/>
                  <a:ea typeface="Lato"/>
                  <a:cs typeface="Lato"/>
                  <a:sym typeface="Lato"/>
                </a:rPr>
                <a:t>Data Manager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			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53725" y="3224655"/>
              <a:ext cx="2029200" cy="3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1700"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Christopher Maronga</a:t>
              </a:r>
              <a:r>
                <a:rPr b="1" i="0" lang="en" sz="17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i="0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0" y="72099"/>
            <a:ext cx="1954662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25" y="1341825"/>
            <a:ext cx="1954650" cy="1954650"/>
          </a:xfrm>
          <a:prstGeom prst="rect">
            <a:avLst/>
          </a:prstGeom>
          <a:noFill/>
          <a:ln cap="flat" cmpd="sng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86" name="Google Shape;86;p15"/>
          <p:cNvGrpSpPr/>
          <p:nvPr/>
        </p:nvGrpSpPr>
        <p:grpSpPr>
          <a:xfrm>
            <a:off x="5016750" y="3413724"/>
            <a:ext cx="2118638" cy="765047"/>
            <a:chOff x="4687488" y="3060100"/>
            <a:chExt cx="2468700" cy="1273169"/>
          </a:xfrm>
        </p:grpSpPr>
        <p:sp>
          <p:nvSpPr>
            <p:cNvPr id="87" name="Google Shape;87;p15"/>
            <p:cNvSpPr/>
            <p:nvPr/>
          </p:nvSpPr>
          <p:spPr>
            <a:xfrm>
              <a:off x="4886597" y="3060100"/>
              <a:ext cx="2053200" cy="88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" sz="1700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Kigen Tembu</a:t>
              </a:r>
              <a:endParaRPr b="1" i="0" sz="17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b="1" i="0" sz="17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4687488" y="3656169"/>
              <a:ext cx="2468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i="1" lang="en" sz="1600">
                  <a:latin typeface="Lato"/>
                  <a:ea typeface="Lato"/>
                  <a:cs typeface="Lato"/>
                  <a:sym typeface="Lato"/>
                </a:rPr>
                <a:t>Senior Data Analyst</a:t>
              </a:r>
              <a:endParaRPr i="1" sz="16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	</a:t>
              </a:r>
              <a:endParaRPr b="0" i="1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8825" y="1212450"/>
            <a:ext cx="2118651" cy="158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2904" y="1272550"/>
            <a:ext cx="2093194" cy="209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R-Ladies Nairobi Organizers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2510447" y="3350559"/>
            <a:ext cx="2330361" cy="1139450"/>
            <a:chOff x="2665270" y="3274300"/>
            <a:chExt cx="2170200" cy="1139450"/>
          </a:xfrm>
        </p:grpSpPr>
        <p:sp>
          <p:nvSpPr>
            <p:cNvPr id="97" name="Google Shape;97;p16"/>
            <p:cNvSpPr/>
            <p:nvPr/>
          </p:nvSpPr>
          <p:spPr>
            <a:xfrm>
              <a:off x="2665270" y="3274300"/>
              <a:ext cx="2170200" cy="40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Ma</a:t>
              </a:r>
              <a:r>
                <a:rPr b="1" lang="en" sz="2000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rgaret</a:t>
              </a:r>
              <a:r>
                <a:rPr b="1" i="0" lang="en" sz="20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Wanjiru </a:t>
              </a:r>
              <a:endParaRPr b="1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2735759" y="3787650"/>
              <a:ext cx="20292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Financial Risk Analyst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				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6936566" y="3494005"/>
            <a:ext cx="2118559" cy="1365818"/>
            <a:chOff x="6841100" y="3568425"/>
            <a:chExt cx="2171100" cy="1296088"/>
          </a:xfrm>
        </p:grpSpPr>
        <p:sp>
          <p:nvSpPr>
            <p:cNvPr id="100" name="Google Shape;100;p16"/>
            <p:cNvSpPr/>
            <p:nvPr/>
          </p:nvSpPr>
          <p:spPr>
            <a:xfrm>
              <a:off x="6841100" y="3568425"/>
              <a:ext cx="2171100" cy="533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Shelmith Kariuki 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6841554" y="3950713"/>
              <a:ext cx="2170200" cy="9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Senior Data Analyst 				</a:t>
              </a:r>
              <a:endParaRPr b="0" i="1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875" y="1212450"/>
            <a:ext cx="2029200" cy="222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4765200" y="1212450"/>
            <a:ext cx="2194088" cy="3368038"/>
            <a:chOff x="4745700" y="1169850"/>
            <a:chExt cx="2194088" cy="3368038"/>
          </a:xfrm>
        </p:grpSpPr>
        <p:sp>
          <p:nvSpPr>
            <p:cNvPr id="104" name="Google Shape;104;p16"/>
            <p:cNvSpPr/>
            <p:nvPr/>
          </p:nvSpPr>
          <p:spPr>
            <a:xfrm>
              <a:off x="4886588" y="3307958"/>
              <a:ext cx="2053200" cy="79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Faith Musili </a:t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1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68250" y="1169850"/>
              <a:ext cx="1782600" cy="222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6"/>
            <p:cNvSpPr txBox="1"/>
            <p:nvPr/>
          </p:nvSpPr>
          <p:spPr>
            <a:xfrm>
              <a:off x="4745700" y="3911788"/>
              <a:ext cx="20277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Senior Data Analyst				</a:t>
              </a:r>
              <a:endParaRPr b="0" i="1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311694" y="3279535"/>
            <a:ext cx="2029200" cy="1258352"/>
            <a:chOff x="311694" y="3279535"/>
            <a:chExt cx="2029200" cy="1258352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593388" y="3911788"/>
              <a:ext cx="16896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" sz="1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Biostatistician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				</a:t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11694" y="3279535"/>
              <a:ext cx="2029200" cy="3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sz="2000">
                <a:solidFill>
                  <a:srgbClr val="18181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181818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Lucy Njoki </a:t>
              </a:r>
              <a:endPara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">
            <a:off x="311787" y="1088427"/>
            <a:ext cx="2118499" cy="234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6">
            <a:alphaModFix/>
          </a:blip>
          <a:srcRect b="0" l="5877" r="19350" t="0"/>
          <a:stretch/>
        </p:blipFill>
        <p:spPr>
          <a:xfrm>
            <a:off x="2616400" y="1088425"/>
            <a:ext cx="2118476" cy="234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425" y="182000"/>
            <a:ext cx="1158068" cy="83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782025" y="3944525"/>
            <a:ext cx="5709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Christopher Maronga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Data Manager (Clinical) - KEMRI-Wellcome Trust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175" y="664163"/>
            <a:ext cx="3244250" cy="3244250"/>
          </a:xfrm>
          <a:prstGeom prst="rect">
            <a:avLst/>
          </a:prstGeom>
          <a:noFill/>
          <a:ln cap="flat" cmpd="sng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655500" y="11945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92800" y="1702925"/>
            <a:ext cx="795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05200" y="943850"/>
            <a:ext cx="84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Thank you on behalf of </a:t>
            </a:r>
            <a:endParaRPr b="1" sz="42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0" y="2477475"/>
            <a:ext cx="3071600" cy="9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675" y="2406338"/>
            <a:ext cx="1427449" cy="11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