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2A7327-985D-4401-A6C5-F90541907382}">
  <a:tblStyle styleId="{762A7327-985D-4401-A6C5-F905419073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a0e2fdcb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a0e2fd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1480310" y="111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655638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{762A7327-985D-4401-A6C5-F90541907382}</a:tableStyleId>
              </a:tblPr>
              <a:tblGrid>
                <a:gridCol w="2046625"/>
                <a:gridCol w="3493375"/>
                <a:gridCol w="217855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13:30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13:30 am - 13:35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398A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Christopher Maronga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:30 pm – 14: 40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Making my first shiny app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Bryson Mwamburi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:40 pm - 14:55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Bryson Mwamburi</a:t>
                      </a:r>
                      <a:b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Wanjiru/ Christopher Maronga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