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5" Type="http://schemas.openxmlformats.org/officeDocument/2006/relationships/font" Target="fonts/SourceSansPro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a0e2fdcb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a0e2fd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a0e2fdcb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a0e2fdc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a0e2fdcb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eca0e2fd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Talk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ctrTitle"/>
          </p:nvPr>
        </p:nvSpPr>
        <p:spPr>
          <a:xfrm>
            <a:off x="203050" y="158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rgbClr val="3361BB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en" sz="4000">
                <a:solidFill>
                  <a:srgbClr val="3361BB"/>
                </a:solidFill>
              </a:rPr>
              <a:t>HANK YOU</a:t>
            </a:r>
            <a:endParaRPr b="1" i="0" sz="4000" u="none" cap="none" strike="noStrike">
              <a:solidFill>
                <a:srgbClr val="3361B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41750" y="1651825"/>
            <a:ext cx="7695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@RLadiesNairobi/ </a:t>
            </a:r>
            <a:r>
              <a:rPr b="1"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#NairobiR</a:t>
            </a:r>
            <a:endParaRPr b="1"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08" y="79125"/>
            <a:ext cx="1178116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22" y="158238"/>
            <a:ext cx="2418926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151" y="158250"/>
            <a:ext cx="1074775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8600" y="1412700"/>
            <a:ext cx="3699325" cy="1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