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C7A5D0-0959-4003-992D-BFA8C518AC6D}">
  <a:tblStyle styleId="{FAC7A5D0-0959-4003-992D-BFA8C518AC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4ac35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4ac35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73300" y="1866700"/>
            <a:ext cx="8520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28, 2021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6:00 pm - 8:00 pm (GMT +3)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63" y="94025"/>
            <a:ext cx="1719274" cy="13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280600" y="2298300"/>
            <a:ext cx="87060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MAKING WEB-READY MAPS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{FAC7A5D0-0959-4003-992D-BFA8C518AC6D}</a:tableStyleId>
              </a:tblPr>
              <a:tblGrid>
                <a:gridCol w="2189550"/>
                <a:gridCol w="4050550"/>
                <a:gridCol w="252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6:00 pm – 6:05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6:05 pm – 6:10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6:10 pm – 7:25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Making web-ready maps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Asmae Toumi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:25 pm – 7:55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 Lucy Njoki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7:55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pm – 8:00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rainer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3951675" y="1758925"/>
            <a:ext cx="4070500" cy="1752458"/>
            <a:chOff x="3109500" y="1320242"/>
            <a:chExt cx="4070500" cy="2766312"/>
          </a:xfrm>
        </p:grpSpPr>
        <p:sp>
          <p:nvSpPr>
            <p:cNvPr id="74" name="Google Shape;74;p15"/>
            <p:cNvSpPr/>
            <p:nvPr/>
          </p:nvSpPr>
          <p:spPr>
            <a:xfrm>
              <a:off x="3109500" y="1320242"/>
              <a:ext cx="3871800" cy="10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Times New Roman"/>
                  <a:ea typeface="Times New Roman"/>
                  <a:cs typeface="Times New Roman"/>
                  <a:sym typeface="Times New Roman"/>
                </a:rPr>
                <a:t>Asmae Toumi</a:t>
              </a:r>
              <a:endParaRPr b="1" sz="2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233800" y="2416453"/>
              <a:ext cx="3946200" cy="1670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21212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Director of Analytics and Research, PursueCare</a:t>
              </a:r>
              <a:endParaRPr b="1" i="1"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" y="731700"/>
            <a:ext cx="2901751" cy="368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02875" y="1396675"/>
            <a:ext cx="8429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200" y="0"/>
            <a:ext cx="2017801" cy="15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