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BDFACA-CA12-41B5-B3CA-DDA01A7FF6B5}">
  <a:tblStyle styleId="{7ABDFACA-CA12-41B5-B3CA-DDA01A7FF6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5a77c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5a77c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95a77cc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95a77cc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75603190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75603190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4ac359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4ac359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5a77cc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5a77cc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www.flaticon.com/free-ic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53125" y="3454600"/>
            <a:ext cx="85407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February 19, 2022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11:00 am - 1:00 pm (GMT +3)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0" y="1765675"/>
            <a:ext cx="89865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8398A"/>
                </a:solidFill>
                <a:latin typeface="Calibri"/>
                <a:ea typeface="Calibri"/>
                <a:cs typeface="Calibri"/>
                <a:sym typeface="Calibri"/>
              </a:rPr>
              <a:t>Job hunting for Data Analysts: </a:t>
            </a:r>
            <a:endParaRPr sz="3000">
              <a:solidFill>
                <a:srgbClr val="88398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8398A"/>
                </a:solidFill>
                <a:latin typeface="Calibri"/>
                <a:ea typeface="Calibri"/>
                <a:cs typeface="Calibri"/>
                <a:sym typeface="Calibri"/>
              </a:rPr>
              <a:t>Why it's hard and what one can do about it</a:t>
            </a:r>
            <a:endParaRPr sz="3000">
              <a:solidFill>
                <a:srgbClr val="88398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950" y="86062"/>
            <a:ext cx="1659275" cy="13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4"/>
          <p:cNvGraphicFramePr/>
          <p:nvPr/>
        </p:nvGraphicFramePr>
        <p:xfrm>
          <a:off x="188950" y="98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{7ABDFACA-CA12-41B5-B3CA-DDA01A7FF6B5}</a:tableStyleId>
              </a:tblPr>
              <a:tblGrid>
                <a:gridCol w="2189550"/>
                <a:gridCol w="4050550"/>
                <a:gridCol w="2526000"/>
              </a:tblGrid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b="1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Activity</a:t>
                      </a:r>
                      <a:endParaRPr b="1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Speaker/ Moderator</a:t>
                      </a:r>
                      <a:endParaRPr b="1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11:00 am – 11:05 am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Maggie Wanjiru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11:05 am – 11:15 am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 Kariuki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11:15 am – 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:00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Talk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Oscar 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Baruffa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:00 pm – 12:30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 Kariuki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12:30 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pm – 12:40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Closing remarks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Njoki Lucy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1025975" y="150475"/>
            <a:ext cx="6251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50" y="4292425"/>
            <a:ext cx="717725" cy="7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4725" y="57875"/>
            <a:ext cx="810324" cy="81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80575"/>
            <a:ext cx="74406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Our Speaker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4667625" y="1672154"/>
            <a:ext cx="3557188" cy="1180557"/>
            <a:chOff x="2719152" y="1320242"/>
            <a:chExt cx="3908998" cy="1863547"/>
          </a:xfrm>
        </p:grpSpPr>
        <p:sp>
          <p:nvSpPr>
            <p:cNvPr id="76" name="Google Shape;76;p15"/>
            <p:cNvSpPr/>
            <p:nvPr/>
          </p:nvSpPr>
          <p:spPr>
            <a:xfrm>
              <a:off x="2756350" y="1320242"/>
              <a:ext cx="3871800" cy="109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rgbClr val="222222"/>
                  </a:solidFill>
                  <a:latin typeface="Calibri"/>
                  <a:ea typeface="Calibri"/>
                  <a:cs typeface="Calibri"/>
                  <a:sym typeface="Calibri"/>
                </a:rPr>
                <a:t>Oscar Baruffa</a:t>
              </a:r>
              <a:endParaRPr b="1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719152" y="2319489"/>
              <a:ext cx="3871800" cy="86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2800">
                  <a:solidFill>
                    <a:srgbClr val="222222"/>
                  </a:solidFill>
                  <a:latin typeface="Calibri"/>
                  <a:ea typeface="Calibri"/>
                  <a:cs typeface="Calibri"/>
                  <a:sym typeface="Calibri"/>
                </a:rPr>
                <a:t>Data Specialist</a:t>
              </a:r>
              <a:endParaRPr b="1" i="1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50" y="4088900"/>
            <a:ext cx="717725" cy="7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325" y="57875"/>
            <a:ext cx="885725" cy="8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550" y="1355773"/>
            <a:ext cx="2733125" cy="27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725025" y="155947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Session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725" y="57875"/>
            <a:ext cx="810324" cy="81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50" y="4088900"/>
            <a:ext cx="717725" cy="7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522900" y="132892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50" y="4088900"/>
            <a:ext cx="717725" cy="7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4725" y="57875"/>
            <a:ext cx="810324" cy="81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95450" y="322300"/>
            <a:ext cx="53583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alibri"/>
                <a:ea typeface="Calibri"/>
                <a:cs typeface="Calibri"/>
                <a:sym typeface="Calibri"/>
              </a:rPr>
              <a:t>THANK YOU!!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02875" y="1396675"/>
            <a:ext cx="8289300" cy="26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Email address:</a:t>
            </a:r>
            <a:r>
              <a:rPr lang="en" sz="3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3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" sz="3000">
                <a:solidFill>
                  <a:srgbClr val="88398A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R-Ladies Nairobi</a:t>
            </a:r>
            <a:endParaRPr sz="3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Twitter: </a:t>
            </a:r>
            <a:r>
              <a:rPr lang="en" sz="3000">
                <a:solidFill>
                  <a:srgbClr val="88398A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@RLadiesNairobi</a:t>
            </a:r>
            <a:endParaRPr sz="3000">
              <a:solidFill>
                <a:srgbClr val="88398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Meetup:</a:t>
            </a:r>
            <a:r>
              <a:rPr lang="en" sz="3000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3000"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4725" y="12"/>
            <a:ext cx="1659275" cy="131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569400" y="4651825"/>
            <a:ext cx="55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Source for the icons used: </a:t>
            </a:r>
            <a:r>
              <a:rPr i="1"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https://www.flaticon.com/free-icons/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88398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