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682015-6E24-4AA3-80FE-9C05EC36FFC8}">
  <a:tblStyle styleId="{15682015-6E24-4AA3-80FE-9C05EC36FF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5603190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5603190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dc337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dc337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55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November 7, 2020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11:00 am - 1:15 pm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373300" y="185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TEXT MINING IN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188950" y="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{15682015-6E24-4AA3-80FE-9C05EC36FFC8}</a:tableStyleId>
              </a:tblPr>
              <a:tblGrid>
                <a:gridCol w="2189550"/>
                <a:gridCol w="4050550"/>
                <a:gridCol w="2526000"/>
              </a:tblGrid>
              <a:tr h="3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Time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Activity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Speaker/ Moderator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am – 11:05 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am – 11:10 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Faith Musili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11:10 am – 11:20 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1: Reading text 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Macharia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11:20 am – 11:50 am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2: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Tidying text data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Macharia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11:50 am  – 12:10 pm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3: Visualization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Macharia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12:10 pm  – 12:40 pm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 4: Sentiment Analysis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Macharia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4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12:40 pm – 13: 10 pm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Practical session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Shelmith Macharia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13: 10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pm – 13: 15 pm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Faith Musili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1025975" y="150475"/>
            <a:ext cx="62514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trainer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781350" y="725200"/>
            <a:ext cx="6139175" cy="4187002"/>
            <a:chOff x="1220500" y="725200"/>
            <a:chExt cx="6139175" cy="4187002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3487875" y="2082425"/>
              <a:ext cx="3871800" cy="1972576"/>
              <a:chOff x="3206550" y="1830897"/>
              <a:chExt cx="3871800" cy="3113774"/>
            </a:xfrm>
          </p:grpSpPr>
          <p:sp>
            <p:nvSpPr>
              <p:cNvPr id="75" name="Google Shape;75;p15"/>
              <p:cNvSpPr/>
              <p:nvPr/>
            </p:nvSpPr>
            <p:spPr>
              <a:xfrm>
                <a:off x="3206550" y="1830897"/>
                <a:ext cx="3871800" cy="1096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Shelmith Macharia</a:t>
                </a:r>
                <a:endParaRPr b="1" sz="2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3298200" y="3350471"/>
                <a:ext cx="3693900" cy="1594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Scientist, Ajua</a:t>
                </a:r>
                <a:endParaRPr b="1" i="1"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77" name="Google Shape;77;p15"/>
            <p:cNvPicPr preferRelativeResize="0"/>
            <p:nvPr/>
          </p:nvPicPr>
          <p:blipFill rotWithShape="1">
            <a:blip r:embed="rId3">
              <a:alphaModFix/>
            </a:blip>
            <a:srcRect b="0" l="0" r="-3316" t="0"/>
            <a:stretch/>
          </p:blipFill>
          <p:spPr>
            <a:xfrm flipH="1">
              <a:off x="1220500" y="725200"/>
              <a:ext cx="2359025" cy="41870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725025" y="1559475"/>
            <a:ext cx="8098200" cy="20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session</a:t>
            </a:r>
            <a:endParaRPr b="1"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