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55E91E-2650-4A6C-902A-98569B390B12}">
  <a:tblStyle styleId="{7455E91E-2650-4A6C-902A-98569B390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ourceSansPr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a0e2fdcb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a0e2fd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ca0e2fdcb_0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ca0e2fdc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ca0e2fdcb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ca0e2fdc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ca0e2fdcb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ca0e2fdc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a0e2fdcb_0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eca0e2fdc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1480310" y="111675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35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655638" y="10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{7455E91E-2650-4A6C-902A-98569B390B12}</a:tableStyleId>
              </a:tblPr>
              <a:tblGrid>
                <a:gridCol w="2046625"/>
                <a:gridCol w="3493375"/>
                <a:gridCol w="2178550"/>
              </a:tblGrid>
              <a:tr h="38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Time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Activity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Speaker/ Moderator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11:45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8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11:45 am - 11:50 am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8398A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Faith Musili/ Christopher Maronga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11:50 am – 12: 55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Modularising shiny apps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Dr. Tor Vagen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12:55 pm - 13:10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Dr. Tor Vagen/ Faith Musili/ Christopher Maronga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ctrTitle"/>
          </p:nvPr>
        </p:nvSpPr>
        <p:spPr>
          <a:xfrm>
            <a:off x="203050" y="158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000" u="none" cap="none" strike="noStrike">
                <a:solidFill>
                  <a:srgbClr val="3361BB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b="1" lang="en" sz="4000">
                <a:solidFill>
                  <a:srgbClr val="3361BB"/>
                </a:solidFill>
              </a:rPr>
              <a:t>HANK YOU</a:t>
            </a:r>
            <a:endParaRPr b="1" i="0" sz="4000" u="none" cap="none" strike="noStrike">
              <a:solidFill>
                <a:srgbClr val="3361B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41750" y="1651825"/>
            <a:ext cx="7695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@RLadiesNairobi/ </a:t>
            </a:r>
            <a:r>
              <a:rPr b="1"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#NairobiR</a:t>
            </a:r>
            <a:endParaRPr b="1"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308" y="79125"/>
            <a:ext cx="1178116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822" y="158238"/>
            <a:ext cx="2418926" cy="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151" y="158250"/>
            <a:ext cx="1074775" cy="93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