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DE69F1-BDC6-48DB-8187-D20CE094ABC7}">
  <a:tblStyle styleId="{B4DE69F1-BDC6-48DB-8187-D20CE094AB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8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95a77cc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95a77cc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95a77cc2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95a77cc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75603190b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75603190b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f4ac359e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f4ac359e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f5d674e5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f5d674e5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dc337b3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dc337b3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95a77cc2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95a77cc2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nairobi@rladies.org" TargetMode="External"/><Relationship Id="rId4" Type="http://schemas.openxmlformats.org/officeDocument/2006/relationships/hyperlink" Target="https://www.meetup.com/rladies-nairobi/" TargetMode="External"/><Relationship Id="rId5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73300" y="1866700"/>
            <a:ext cx="8520600" cy="31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April 10, 2021</a:t>
            </a:r>
            <a:endParaRPr b="1"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en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1:00 am - 1:00 pm (GMT +3)</a:t>
            </a:r>
            <a:endParaRPr b="1"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2363" y="94025"/>
            <a:ext cx="1719274" cy="135637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>
            <p:ph type="title"/>
          </p:nvPr>
        </p:nvSpPr>
        <p:spPr>
          <a:xfrm>
            <a:off x="280600" y="2298300"/>
            <a:ext cx="8706000" cy="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INTRODUCTION TO PACKAGE DEVELOPMENT IN R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4"/>
          <p:cNvGraphicFramePr/>
          <p:nvPr/>
        </p:nvGraphicFramePr>
        <p:xfrm>
          <a:off x="188950" y="74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{B4DE69F1-BDC6-48DB-8187-D20CE094ABC7}</a:tableStyleId>
              </a:tblPr>
              <a:tblGrid>
                <a:gridCol w="2189550"/>
                <a:gridCol w="4050550"/>
                <a:gridCol w="2526000"/>
              </a:tblGrid>
              <a:tr h="39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Time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Activity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Speaker/ Moderator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44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11:00 am – 11:05 am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Participants joining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57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11:05 am – 11:10 am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Welcoming remarks and introducing the speaker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Lucy Njoki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11:10 am – 12:25 pm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Introduction to package development in 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Shelmith Kariuki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12:25 pm – 12: 55 pm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 &amp; A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Shelmith Kariuki &amp; Lucy Njoki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57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12:55 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pm – 13: 00 pm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Closing remarks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Lucy Njoki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7" name="Google Shape;67;p14"/>
          <p:cNvSpPr txBox="1"/>
          <p:nvPr/>
        </p:nvSpPr>
        <p:spPr>
          <a:xfrm>
            <a:off x="1025975" y="150475"/>
            <a:ext cx="6251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80575"/>
            <a:ext cx="8403900" cy="5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Our 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rainer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3" name="Google Shape;73;p15"/>
          <p:cNvGrpSpPr/>
          <p:nvPr/>
        </p:nvGrpSpPr>
        <p:grpSpPr>
          <a:xfrm>
            <a:off x="4048725" y="2082425"/>
            <a:ext cx="3973550" cy="1972576"/>
            <a:chOff x="3206550" y="1830897"/>
            <a:chExt cx="3973550" cy="3113774"/>
          </a:xfrm>
        </p:grpSpPr>
        <p:sp>
          <p:nvSpPr>
            <p:cNvPr id="74" name="Google Shape;74;p15"/>
            <p:cNvSpPr/>
            <p:nvPr/>
          </p:nvSpPr>
          <p:spPr>
            <a:xfrm>
              <a:off x="3206550" y="1830897"/>
              <a:ext cx="3871800" cy="1096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latin typeface="Times New Roman"/>
                  <a:ea typeface="Times New Roman"/>
                  <a:cs typeface="Times New Roman"/>
                  <a:sym typeface="Times New Roman"/>
                </a:rPr>
                <a:t>Shelmith Kariuki</a:t>
              </a:r>
              <a:endParaRPr b="1" sz="2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486200" y="3350471"/>
              <a:ext cx="3693900" cy="159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2400">
                  <a:latin typeface="Times New Roman"/>
                  <a:ea typeface="Times New Roman"/>
                  <a:cs typeface="Times New Roman"/>
                  <a:sym typeface="Times New Roman"/>
                </a:rPr>
                <a:t>Data Analytics Consultant</a:t>
              </a:r>
              <a:endParaRPr b="1" i="1" sz="24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025" y="845175"/>
            <a:ext cx="2901750" cy="3453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725025" y="1559475"/>
            <a:ext cx="8098200" cy="20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Session</a:t>
            </a:r>
            <a:endParaRPr b="1"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522900" y="1328925"/>
            <a:ext cx="8098200" cy="20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&amp; A</a:t>
            </a:r>
            <a:endParaRPr b="1"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522900" y="1328925"/>
            <a:ext cx="8098200" cy="20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Upcoming Monthly Meetup</a:t>
            </a:r>
            <a:endParaRPr b="1"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295450" y="322300"/>
            <a:ext cx="5358300" cy="10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402875" y="1396675"/>
            <a:ext cx="84294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 address: </a:t>
            </a:r>
            <a:r>
              <a:rPr lang="en" sz="2600" u="sng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nairobi@rladies.org</a:t>
            </a:r>
            <a:endParaRPr sz="2600">
              <a:solidFill>
                <a:srgbClr val="18181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88398A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LinkedIn: </a:t>
            </a:r>
            <a:r>
              <a:rPr lang="en" sz="2600">
                <a:solidFill>
                  <a:srgbClr val="88398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R-Ladies Nairobi</a:t>
            </a:r>
            <a:endParaRPr sz="2600">
              <a:solidFill>
                <a:srgbClr val="18181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88398A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Twitter:</a:t>
            </a:r>
            <a:r>
              <a:rPr lang="en" sz="2600">
                <a:solidFill>
                  <a:srgbClr val="273C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>
                <a:solidFill>
                  <a:srgbClr val="181818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@RLadiesNairobi</a:t>
            </a:r>
            <a:endParaRPr sz="2600">
              <a:solidFill>
                <a:srgbClr val="18181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88398A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Meetup:</a:t>
            </a:r>
            <a:r>
              <a:rPr lang="en" sz="2600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 u="sng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https://www.meetup.com/rladies-nairobi/</a:t>
            </a:r>
            <a:endParaRPr sz="26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6200" y="0"/>
            <a:ext cx="2017801" cy="159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88398A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