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Lato"/>
      <p:regular r:id="rId11"/>
      <p:bold r:id="rId12"/>
      <p:italic r:id="rId13"/>
      <p:boldItalic r:id="rId14"/>
    </p:embeddedFon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obotoSlab-bold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Slab-regular.fntdata"/><Relationship Id="rId15" Type="http://schemas.openxmlformats.org/officeDocument/2006/relationships/font" Target="fonts/SourceSansPro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SourceSansPro-italic.fntdata"/><Relationship Id="rId16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ca0e2fdcb_0_2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ca0e2fdc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ca0e2fdcb_0_2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ca0e2fdc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ca0e2fdcb_0_2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eca0e2fdc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" name="Google Shape;29;p3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9" name="Google Shape;39;p6"/>
          <p:cNvGrpSpPr/>
          <p:nvPr/>
        </p:nvGrpSpPr>
        <p:grpSpPr>
          <a:xfrm>
            <a:off x="3839646" y="782919"/>
            <a:ext cx="1464573" cy="842707"/>
            <a:chOff x="3593400" y="1729675"/>
            <a:chExt cx="1957200" cy="1123610"/>
          </a:xfrm>
        </p:grpSpPr>
        <p:sp>
          <p:nvSpPr>
            <p:cNvPr id="40" name="Google Shape;40;p6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60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Google Shape;43;p6"/>
          <p:cNvCxnSpPr>
            <a:endCxn id="41" idx="1"/>
          </p:cNvCxnSpPr>
          <p:nvPr/>
        </p:nvCxnSpPr>
        <p:spPr>
          <a:xfrm>
            <a:off x="3750511" y="390298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6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6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nairobi@rladies.org" TargetMode="External"/><Relationship Id="rId4" Type="http://schemas.openxmlformats.org/officeDocument/2006/relationships/hyperlink" Target="https://www.meetup.com/rladies-nairobi/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5" y="0"/>
            <a:ext cx="9144000" cy="508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3361BB"/>
                </a:solidFill>
                <a:latin typeface="Calibri"/>
                <a:ea typeface="Calibri"/>
                <a:cs typeface="Calibri"/>
                <a:sym typeface="Calibri"/>
              </a:rPr>
              <a:t>Keynote Session</a:t>
            </a:r>
            <a:endParaRPr sz="5400">
              <a:solidFill>
                <a:srgbClr val="3361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ctrTitle"/>
          </p:nvPr>
        </p:nvSpPr>
        <p:spPr>
          <a:xfrm>
            <a:off x="203050" y="1582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4000" u="none" cap="none" strike="noStrike">
                <a:solidFill>
                  <a:srgbClr val="3361BB"/>
                </a:solidFill>
                <a:latin typeface="Roboto Slab"/>
                <a:ea typeface="Roboto Slab"/>
                <a:cs typeface="Roboto Slab"/>
                <a:sym typeface="Roboto Slab"/>
              </a:rPr>
              <a:t>T</a:t>
            </a:r>
            <a:r>
              <a:rPr b="1" lang="en" sz="4000">
                <a:solidFill>
                  <a:srgbClr val="3361BB"/>
                </a:solidFill>
              </a:rPr>
              <a:t>HANK YOU</a:t>
            </a:r>
            <a:endParaRPr b="1" i="0" sz="4000" u="none" cap="none" strike="noStrike">
              <a:solidFill>
                <a:srgbClr val="3361B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41750" y="1651825"/>
            <a:ext cx="76950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address: </a:t>
            </a:r>
            <a:r>
              <a:rPr lang="en" sz="2600" u="sng">
                <a:solidFill>
                  <a:srgbClr val="3361BB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nairobi@rladies.org</a:t>
            </a:r>
            <a:endParaRPr sz="2600">
              <a:solidFill>
                <a:srgbClr val="3361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LinkedIn: </a:t>
            </a:r>
            <a:r>
              <a:rPr lang="en" sz="2600">
                <a:solidFill>
                  <a:srgbClr val="18181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R-Ladies Nairobi</a:t>
            </a:r>
            <a:endParaRPr sz="26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Twitter:</a:t>
            </a:r>
            <a:r>
              <a:rPr lang="en" sz="2600">
                <a:solidFill>
                  <a:srgbClr val="273C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>
                <a:solidFill>
                  <a:srgbClr val="3361BB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@RLadiesNairobi/ </a:t>
            </a:r>
            <a:r>
              <a:rPr b="1" lang="en" sz="2600">
                <a:solidFill>
                  <a:srgbClr val="3361BB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#NairobiR</a:t>
            </a:r>
            <a:endParaRPr b="1" sz="2600">
              <a:solidFill>
                <a:srgbClr val="3361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Meetup:</a:t>
            </a:r>
            <a:r>
              <a:rPr lang="en" sz="2600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https://www.meetup.com/rladies-nairobi/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3308" y="79125"/>
            <a:ext cx="1178116" cy="93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7822" y="158238"/>
            <a:ext cx="2418926" cy="7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73151" y="158250"/>
            <a:ext cx="1074775" cy="93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