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Playfair Displ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A5C18D7-F046-4EF0-B333-2C598EA8950C}">
  <a:tblStyle styleId="{DA5C18D7-F046-4EF0-B333-2C598EA895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PlayfairDisplay-bold.fntdata"/><Relationship Id="rId14" Type="http://schemas.openxmlformats.org/officeDocument/2006/relationships/font" Target="fonts/PlayfairDisplay-regular.fntdata"/><Relationship Id="rId17" Type="http://schemas.openxmlformats.org/officeDocument/2006/relationships/font" Target="fonts/PlayfairDisplay-boldItalic.fntdata"/><Relationship Id="rId16" Type="http://schemas.openxmlformats.org/officeDocument/2006/relationships/font" Target="fonts/PlayfairDisplay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95a77cc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95a77cc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95a77cc2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95a77cc2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75603190b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75603190b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f4ac359e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f4ac359e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95a77cc2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95a77cc2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361113e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361113e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nairobi@rladies.org" TargetMode="External"/><Relationship Id="rId4" Type="http://schemas.openxmlformats.org/officeDocument/2006/relationships/hyperlink" Target="https://www.meetup.com/rladies-nairobi/" TargetMode="External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hyperlink" Target="https://unsplash.com/@osmanrana?utm_source=unsplash&amp;utm_medium=referral&amp;utm_content=creditCopyText" TargetMode="External"/><Relationship Id="rId5" Type="http://schemas.openxmlformats.org/officeDocument/2006/relationships/hyperlink" Target="https://unsplash.com/@osmanrana?utm_source=unsplash&amp;utm_medium=referral&amp;utm_content=creditCopyText" TargetMode="External"/><Relationship Id="rId6" Type="http://schemas.openxmlformats.org/officeDocument/2006/relationships/hyperlink" Target="https://unsplash.com/s/photos/happy-holidays?utm_source=unsplash&amp;utm_medium=referral&amp;utm_content=creditCopyText" TargetMode="External"/><Relationship Id="rId7" Type="http://schemas.openxmlformats.org/officeDocument/2006/relationships/hyperlink" Target="https://unsplash.com/s/photos/happy-holidays?utm_source=unsplash&amp;utm_medium=referral&amp;utm_content=creditCopyTe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353125" y="3454600"/>
            <a:ext cx="8540700" cy="15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NOVEMBER 27, 2021</a:t>
            </a:r>
            <a:endParaRPr b="1" sz="3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3:00 pm - 5:00 pm (GMT +3)</a:t>
            </a:r>
            <a:endParaRPr b="1" sz="3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280600" y="2298300"/>
            <a:ext cx="8706000" cy="9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INTRODUCTION TO CREATING MAPS WITH LEAFLET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3950" y="86062"/>
            <a:ext cx="1659275" cy="131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oogle Shape;66;p14"/>
          <p:cNvGraphicFramePr/>
          <p:nvPr/>
        </p:nvGraphicFramePr>
        <p:xfrm>
          <a:off x="188950" y="74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{DA5C18D7-F046-4EF0-B333-2C598EA8950C}</a:tableStyleId>
              </a:tblPr>
              <a:tblGrid>
                <a:gridCol w="2189550"/>
                <a:gridCol w="4050550"/>
                <a:gridCol w="2526000"/>
              </a:tblGrid>
              <a:tr h="39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</a:t>
                      </a:r>
                      <a:endParaRPr b="1"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Activity</a:t>
                      </a:r>
                      <a:endParaRPr b="1"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Speaker/ Moderator</a:t>
                      </a:r>
                      <a:endParaRPr b="1"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4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3:00 pm – 3:05 pm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Participants joining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Njoki Lucy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57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3:05 pm – 3:15 pm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Welcoming remarks and introducing the speaker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Njoki Lucy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4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3:15 pm – 4:</a:t>
                      </a: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pm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Introduction to </a:t>
                      </a:r>
                      <a:r>
                        <a:rPr lang="en" sz="1800">
                          <a:solidFill>
                            <a:schemeClr val="accent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creating maps with leaflet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Dr. Laurie Baker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4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:15 pm – 4:45 pm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 &amp; A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Shel Kariuki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57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4:45 </a:t>
                      </a: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pm – 5:00 pm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Closing remarks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Njoki Lucy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7" name="Google Shape;67;p14"/>
          <p:cNvSpPr txBox="1"/>
          <p:nvPr/>
        </p:nvSpPr>
        <p:spPr>
          <a:xfrm>
            <a:off x="1025975" y="150475"/>
            <a:ext cx="6251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80575"/>
            <a:ext cx="8403900" cy="54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Our </a:t>
            </a: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rainer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" name="Google Shape;73;p15"/>
          <p:cNvGrpSpPr/>
          <p:nvPr/>
        </p:nvGrpSpPr>
        <p:grpSpPr>
          <a:xfrm>
            <a:off x="3564552" y="1758929"/>
            <a:ext cx="3591042" cy="1691033"/>
            <a:chOff x="2719154" y="1320242"/>
            <a:chExt cx="3946200" cy="2669350"/>
          </a:xfrm>
        </p:grpSpPr>
        <p:sp>
          <p:nvSpPr>
            <p:cNvPr id="74" name="Google Shape;74;p15"/>
            <p:cNvSpPr/>
            <p:nvPr/>
          </p:nvSpPr>
          <p:spPr>
            <a:xfrm>
              <a:off x="2756350" y="1320242"/>
              <a:ext cx="3871800" cy="1096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800">
                  <a:solidFill>
                    <a:schemeClr val="accent1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Dr. Laurie Baker</a:t>
              </a:r>
              <a:endParaRPr b="1" sz="2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2719154" y="2319492"/>
              <a:ext cx="3946200" cy="1670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2200">
                  <a:solidFill>
                    <a:schemeClr val="accent1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Visiting Assistant Professor of Digital and Computational Studies, Bates College</a:t>
              </a:r>
              <a:endParaRPr b="1" i="1" sz="2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125" y="1348550"/>
            <a:ext cx="2804700" cy="2911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725025" y="1559475"/>
            <a:ext cx="8098200" cy="20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Session</a:t>
            </a:r>
            <a:endParaRPr b="1"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522900" y="1328925"/>
            <a:ext cx="8098200" cy="20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&amp; A</a:t>
            </a:r>
            <a:endParaRPr b="1"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295450" y="322300"/>
            <a:ext cx="5358300" cy="10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402875" y="1396675"/>
            <a:ext cx="8429400" cy="31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Email address:</a:t>
            </a:r>
            <a:r>
              <a:rPr lang="en" sz="3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000" u="sng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nairobi@rladies.org</a:t>
            </a:r>
            <a:endParaRPr sz="3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88398A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LinkedIn: </a:t>
            </a:r>
            <a:r>
              <a:rPr lang="en" sz="3000">
                <a:solidFill>
                  <a:srgbClr val="88398A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R-Ladies Nairobi</a:t>
            </a:r>
            <a:endParaRPr sz="3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88398A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Twitter: </a:t>
            </a:r>
            <a:r>
              <a:rPr lang="en" sz="3000">
                <a:solidFill>
                  <a:srgbClr val="88398A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@RLadiesNairobi</a:t>
            </a:r>
            <a:endParaRPr sz="3000">
              <a:solidFill>
                <a:srgbClr val="88398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88398A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Meetup:</a:t>
            </a:r>
            <a:r>
              <a:rPr lang="en" sz="3000">
                <a:solidFill>
                  <a:srgbClr val="5E696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000" u="sng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https://www.meetup.com/rladies-nairobi/</a:t>
            </a:r>
            <a:endParaRPr sz="3000">
              <a:solidFill>
                <a:srgbClr val="5E69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84725" y="12"/>
            <a:ext cx="1659275" cy="131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hoto by : Osman Raman"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465939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7784400" y="5244800"/>
            <a:ext cx="13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3449175" y="4659400"/>
            <a:ext cx="252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Calibri"/>
                <a:ea typeface="Calibri"/>
                <a:cs typeface="Calibri"/>
                <a:sym typeface="Calibri"/>
              </a:rPr>
              <a:t>Photo by</a:t>
            </a:r>
            <a:r>
              <a:rPr i="1" lang="en" sz="1200"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/>
              </a:rPr>
              <a:t> </a:t>
            </a:r>
            <a:r>
              <a:rPr i="1"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Osman Rana</a:t>
            </a:r>
            <a:r>
              <a:rPr i="1" lang="en" sz="1200">
                <a:latin typeface="Calibri"/>
                <a:ea typeface="Calibri"/>
                <a:cs typeface="Calibri"/>
                <a:sym typeface="Calibri"/>
              </a:rPr>
              <a:t> on</a:t>
            </a:r>
            <a:r>
              <a:rPr i="1" lang="en" sz="1200"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6"/>
              </a:rPr>
              <a:t> </a:t>
            </a:r>
            <a:r>
              <a:rPr i="1"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Unsplash</a:t>
            </a:r>
            <a:endParaRPr i="1"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88398A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