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Keynote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1750" y="1651825"/>
            <a:ext cx="89022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1525" y="1570475"/>
            <a:ext cx="3426399" cy="1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