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2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0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9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5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80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5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7189-6D4C-4369-ABD7-D6F6AB363553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63ED-2B65-4C1E-852E-6A208220B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39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7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2023-05-30T15:55:25Z</dcterms:created>
  <dcterms:modified xsi:type="dcterms:W3CDTF">2023-05-30T15:56:37Z</dcterms:modified>
</cp:coreProperties>
</file>