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" y="0"/>
            <a:ext cx="2066621" cy="11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83125" y="522400"/>
            <a:ext cx="595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BRITISH AIRWAYS CUSTOMER FEEDBACK ANALYSIS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00" y="1072813"/>
            <a:ext cx="4787574" cy="29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4475" y="3981800"/>
            <a:ext cx="485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Wordcloud image shows that the key topics within the reviews include “flight”, “seat”, “time”, “good” showing that people are actively talking about their experience and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83500" y="4085825"/>
            <a:ext cx="376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 of 1000 reviews that was scraped, 644 were positive, 342 were negative and 14 were neutral. This means majority of customers gave a positive review.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675" y="1072825"/>
            <a:ext cx="3878626" cy="29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