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2F8B-25BC-353B-CFE2-FE03CA34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70B70-D77D-EAD5-4552-4F962EA8A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5528-D30F-12AE-6A0C-302BA01E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AA5B-B42A-3F2A-5199-55B843BF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7FFD-D966-B3BC-2749-F9E444B6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9BF1-3661-C75C-2C48-AF879DF8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E155C-BE9D-E92D-0586-915EBECC1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9FC3-8968-7252-885A-3F5D9094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D31A-8B2E-65AC-CA32-E1F085B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36FB-8493-192B-4D7F-147B439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521DA-A9F6-23D0-73DF-9E87F898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5B3D1-DF7C-6A7A-5375-39D081C3B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696D-673C-607C-3027-241C4EB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0D25-A864-A7AB-96C2-A69F7B5C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5FD4-BF29-9F81-7D9A-8DD69CA1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3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A6FF-91EC-3DC6-DA4D-36E0825F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BF8F-90ED-5E66-FBCB-D2B55432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DBD1-905C-1AB7-6329-41492B23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7801-FF05-19A7-59ED-BDC3C5BD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FCDD-8AC8-EDC6-8B61-00B05C10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8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DBFB-5A72-3632-A9FD-FF93AADF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39D47-C950-6ECA-1696-981C3DC9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EBBD-8F39-F5AF-BC38-E2D5C64B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4168-A3DC-6A94-8C4F-B33EAF6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B28A-89B3-26AE-96BA-553AFFCD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9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B8CE-6B16-4C4E-0A26-A083E6E2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B533-C5BB-D898-866D-000C8318E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C4B73-54DD-19DF-6A2B-C68831964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BE19F-E242-55B8-030E-F7557FA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DBD48-9FAC-CBE4-73A8-0311E120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6784C-2FFF-274E-7F7A-C465E916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3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5EE3-AA21-FEAF-7C02-AABA810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6811-7CD7-18E3-D416-44914E02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1DC84-B2DF-CDEE-0839-7E5D54F64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97AB8-1674-FB3C-2675-BEA889ED6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C581E-359F-8463-8B4B-AAD1F4036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DB808-AD1F-57C0-8677-66D7B67C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C7DB2-192C-C1E3-9CB9-EA9E20C8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5F05F-C9C8-93D0-4A21-5D3DF93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2CB1-4D61-9924-8049-57AE456D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06453-2B43-ABF9-7EA7-04DFD445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1C5CF-B6E4-362C-7010-201FA884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EC52F-844D-2910-C86C-0AF354F0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D909E-4292-A77C-B4CB-7AFC39B3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27412-5BEB-DE26-F8DC-EEA35F59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42EC7-71DE-4F28-0D8D-C50CBA71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E095-F14C-FD7E-3C57-896E90D2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619D-065E-5EFF-CAEA-F2998580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3CF6F-554D-E371-2D98-9545CDA0C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4FF0-C8D6-0FBB-3478-B8508620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E7A91-98F6-73C2-6969-7B9DB6BC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8D609-5FFC-D105-0C07-D2E11021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1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B822-6B64-28CC-7655-13D784CC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CBF7C-81E2-ED27-7F6A-5929D15EF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90771-0654-DDAD-8D35-F0B14C44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085B-7D31-DC8F-FE63-2AF99DF0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DC6E-DDB9-D66C-B83B-051162F5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EEAAE-286D-A324-C242-8ECEDCC5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1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26C88-8510-06EF-CCB3-23E07CBD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34979-D7EB-C3D3-15E9-1E8BDE02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052C-FFCE-BC3E-CB53-1B368539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7969-5412-4BDC-8BF2-512A26019825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8EC0-E459-C6FC-08F5-CB04438D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88D5-7330-54FD-65BA-F982F7ECB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82E5-350F-4863-B89C-E632BCAF7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5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4AF-7126-28CC-6ABA-ECED4D7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9206-209C-2716-C545-45ACE101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D1F19-9C8B-6150-6A96-370D0FF60BA5}"/>
              </a:ext>
            </a:extLst>
          </p:cNvPr>
          <p:cNvSpPr/>
          <p:nvPr/>
        </p:nvSpPr>
        <p:spPr>
          <a:xfrm>
            <a:off x="0" y="1"/>
            <a:ext cx="12192000" cy="67835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8CC98-A7E4-09B1-76FA-A5E87589891B}"/>
              </a:ext>
            </a:extLst>
          </p:cNvPr>
          <p:cNvSpPr/>
          <p:nvPr/>
        </p:nvSpPr>
        <p:spPr>
          <a:xfrm>
            <a:off x="318977" y="363745"/>
            <a:ext cx="11525693" cy="6129131"/>
          </a:xfrm>
          <a:prstGeom prst="roundRect">
            <a:avLst>
              <a:gd name="adj" fmla="val 3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Celestine Azonobi.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BB6983A-2ED0-D87A-1130-E4CCC9640660}"/>
              </a:ext>
            </a:extLst>
          </p:cNvPr>
          <p:cNvSpPr/>
          <p:nvPr/>
        </p:nvSpPr>
        <p:spPr>
          <a:xfrm>
            <a:off x="318977" y="363745"/>
            <a:ext cx="11525693" cy="752674"/>
          </a:xfrm>
          <a:prstGeom prst="round2SameRect">
            <a:avLst>
              <a:gd name="adj1" fmla="val 29381"/>
              <a:gd name="adj2" fmla="val 0"/>
            </a:avLst>
          </a:prstGeom>
          <a:solidFill>
            <a:srgbClr val="F1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latin typeface="Garamond" panose="020204040303010108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40571-B333-7C49-3F5E-D77FCFF9FB22}"/>
              </a:ext>
            </a:extLst>
          </p:cNvPr>
          <p:cNvSpPr txBox="1"/>
          <p:nvPr/>
        </p:nvSpPr>
        <p:spPr>
          <a:xfrm>
            <a:off x="1658679" y="2597313"/>
            <a:ext cx="864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Business Analysis ?</a:t>
            </a:r>
          </a:p>
        </p:txBody>
      </p:sp>
    </p:spTree>
    <p:extLst>
      <p:ext uri="{BB962C8B-B14F-4D97-AF65-F5344CB8AC3E}">
        <p14:creationId xmlns:p14="http://schemas.microsoft.com/office/powerpoint/2010/main" val="48995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4AF-7126-28CC-6ABA-ECED4D7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9206-209C-2716-C545-45ACE101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D1F19-9C8B-6150-6A96-370D0FF60BA5}"/>
              </a:ext>
            </a:extLst>
          </p:cNvPr>
          <p:cNvSpPr/>
          <p:nvPr/>
        </p:nvSpPr>
        <p:spPr>
          <a:xfrm>
            <a:off x="0" y="1"/>
            <a:ext cx="12192000" cy="67835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8CC98-A7E4-09B1-76FA-A5E87589891B}"/>
              </a:ext>
            </a:extLst>
          </p:cNvPr>
          <p:cNvSpPr/>
          <p:nvPr/>
        </p:nvSpPr>
        <p:spPr>
          <a:xfrm>
            <a:off x="318977" y="363745"/>
            <a:ext cx="11525693" cy="6129131"/>
          </a:xfrm>
          <a:prstGeom prst="roundRect">
            <a:avLst>
              <a:gd name="adj" fmla="val 3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professional discipline </a:t>
            </a:r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identify 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vulnerabilities in business and determine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to business problems.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BB6983A-2ED0-D87A-1130-E4CCC9640660}"/>
              </a:ext>
            </a:extLst>
          </p:cNvPr>
          <p:cNvSpPr/>
          <p:nvPr/>
        </p:nvSpPr>
        <p:spPr>
          <a:xfrm>
            <a:off x="318977" y="363745"/>
            <a:ext cx="11525693" cy="752674"/>
          </a:xfrm>
          <a:prstGeom prst="round2SameRect">
            <a:avLst>
              <a:gd name="adj1" fmla="val 29381"/>
              <a:gd name="adj2" fmla="val 0"/>
            </a:avLst>
          </a:prstGeom>
          <a:solidFill>
            <a:srgbClr val="F1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latin typeface="Garamond" panose="02020404030301010803" pitchFamily="18" charset="0"/>
              </a:rPr>
              <a:t>		What is Business Analysis ?</a:t>
            </a:r>
          </a:p>
        </p:txBody>
      </p:sp>
    </p:spTree>
    <p:extLst>
      <p:ext uri="{BB962C8B-B14F-4D97-AF65-F5344CB8AC3E}">
        <p14:creationId xmlns:p14="http://schemas.microsoft.com/office/powerpoint/2010/main" val="6547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4AF-7126-28CC-6ABA-ECED4D7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D1F19-9C8B-6150-6A96-370D0FF60BA5}"/>
              </a:ext>
            </a:extLst>
          </p:cNvPr>
          <p:cNvSpPr/>
          <p:nvPr/>
        </p:nvSpPr>
        <p:spPr>
          <a:xfrm>
            <a:off x="0" y="1"/>
            <a:ext cx="12192000" cy="67835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8CC98-A7E4-09B1-76FA-A5E87589891B}"/>
              </a:ext>
            </a:extLst>
          </p:cNvPr>
          <p:cNvSpPr/>
          <p:nvPr/>
        </p:nvSpPr>
        <p:spPr>
          <a:xfrm>
            <a:off x="318977" y="363745"/>
            <a:ext cx="11525693" cy="6129131"/>
          </a:xfrm>
          <a:prstGeom prst="roundRect">
            <a:avLst>
              <a:gd name="adj" fmla="val 3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business requirements.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Documenting business processes.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Assessing business model.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vulnerabilities.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 implementation.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monitoring of results.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BB6983A-2ED0-D87A-1130-E4CCC9640660}"/>
              </a:ext>
            </a:extLst>
          </p:cNvPr>
          <p:cNvSpPr/>
          <p:nvPr/>
        </p:nvSpPr>
        <p:spPr>
          <a:xfrm>
            <a:off x="318977" y="363745"/>
            <a:ext cx="11525693" cy="752674"/>
          </a:xfrm>
          <a:prstGeom prst="round2SameRect">
            <a:avLst>
              <a:gd name="adj1" fmla="val 29381"/>
              <a:gd name="adj2" fmla="val 0"/>
            </a:avLst>
          </a:prstGeom>
          <a:solidFill>
            <a:srgbClr val="F1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Why Business Analysis?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62AA393-9531-B507-D38B-CE74BA3D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37" y="1561565"/>
            <a:ext cx="5637028" cy="4254444"/>
          </a:xfrm>
        </p:spPr>
      </p:pic>
    </p:spTree>
    <p:extLst>
      <p:ext uri="{BB962C8B-B14F-4D97-AF65-F5344CB8AC3E}">
        <p14:creationId xmlns:p14="http://schemas.microsoft.com/office/powerpoint/2010/main" val="37721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4AF-7126-28CC-6ABA-ECED4D7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D1F19-9C8B-6150-6A96-370D0FF60BA5}"/>
              </a:ext>
            </a:extLst>
          </p:cNvPr>
          <p:cNvSpPr/>
          <p:nvPr/>
        </p:nvSpPr>
        <p:spPr>
          <a:xfrm>
            <a:off x="0" y="1"/>
            <a:ext cx="12192000" cy="67835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8CC98-A7E4-09B1-76FA-A5E87589891B}"/>
              </a:ext>
            </a:extLst>
          </p:cNvPr>
          <p:cNvSpPr/>
          <p:nvPr/>
        </p:nvSpPr>
        <p:spPr>
          <a:xfrm>
            <a:off x="318976" y="399945"/>
            <a:ext cx="11525693" cy="6129131"/>
          </a:xfrm>
          <a:prstGeom prst="roundRect">
            <a:avLst>
              <a:gd name="adj" fmla="val 3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BB6983A-2ED0-D87A-1130-E4CCC9640660}"/>
              </a:ext>
            </a:extLst>
          </p:cNvPr>
          <p:cNvSpPr/>
          <p:nvPr/>
        </p:nvSpPr>
        <p:spPr>
          <a:xfrm>
            <a:off x="318977" y="363745"/>
            <a:ext cx="11525693" cy="752674"/>
          </a:xfrm>
          <a:prstGeom prst="round2SameRect">
            <a:avLst>
              <a:gd name="adj1" fmla="val 29381"/>
              <a:gd name="adj2" fmla="val 0"/>
            </a:avLst>
          </a:prstGeom>
          <a:solidFill>
            <a:srgbClr val="F1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Garamond" panose="02020404030301010803" pitchFamily="18" charset="0"/>
              </a:rPr>
              <a:t>Business Analysis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6BA5A-1171-07DE-907C-0CAC775DD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66" y="2090632"/>
            <a:ext cx="8260373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3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4AF-7126-28CC-6ABA-ECED4D7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D1F19-9C8B-6150-6A96-370D0FF60BA5}"/>
              </a:ext>
            </a:extLst>
          </p:cNvPr>
          <p:cNvSpPr/>
          <p:nvPr/>
        </p:nvSpPr>
        <p:spPr>
          <a:xfrm>
            <a:off x="0" y="1"/>
            <a:ext cx="12192000" cy="67835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8CC98-A7E4-09B1-76FA-A5E87589891B}"/>
              </a:ext>
            </a:extLst>
          </p:cNvPr>
          <p:cNvSpPr/>
          <p:nvPr/>
        </p:nvSpPr>
        <p:spPr>
          <a:xfrm>
            <a:off x="318976" y="423454"/>
            <a:ext cx="11525693" cy="6129131"/>
          </a:xfrm>
          <a:prstGeom prst="roundRect">
            <a:avLst>
              <a:gd name="adj" fmla="val 33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BB6983A-2ED0-D87A-1130-E4CCC9640660}"/>
              </a:ext>
            </a:extLst>
          </p:cNvPr>
          <p:cNvSpPr/>
          <p:nvPr/>
        </p:nvSpPr>
        <p:spPr>
          <a:xfrm>
            <a:off x="318977" y="363745"/>
            <a:ext cx="11525693" cy="752674"/>
          </a:xfrm>
          <a:prstGeom prst="round2SameRect">
            <a:avLst>
              <a:gd name="adj1" fmla="val 29381"/>
              <a:gd name="adj2" fmla="val 0"/>
            </a:avLst>
          </a:prstGeom>
          <a:solidFill>
            <a:srgbClr val="F1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Business Analysis Techniques</a:t>
            </a:r>
          </a:p>
        </p:txBody>
      </p:sp>
      <p:pic>
        <p:nvPicPr>
          <p:cNvPr id="8" name="Content Placeholder 19">
            <a:extLst>
              <a:ext uri="{FF2B5EF4-FFF2-40B4-BE49-F238E27FC236}">
                <a16:creationId xmlns:a16="http://schemas.microsoft.com/office/drawing/2014/main" id="{2FC145CD-7016-D6A2-BF69-3BD2FE026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1563" b="3887"/>
          <a:stretch/>
        </p:blipFill>
        <p:spPr>
          <a:xfrm>
            <a:off x="6399028" y="1665726"/>
            <a:ext cx="5473995" cy="3644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A72058-C001-8E85-62B6-597761B4B1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" t="8487" r="9669" b="12705"/>
          <a:stretch/>
        </p:blipFill>
        <p:spPr>
          <a:xfrm>
            <a:off x="978655" y="1749017"/>
            <a:ext cx="4899376" cy="37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2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4AF-7126-28CC-6ABA-ECED4D7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D1F19-9C8B-6150-6A96-370D0FF60BA5}"/>
              </a:ext>
            </a:extLst>
          </p:cNvPr>
          <p:cNvSpPr/>
          <p:nvPr/>
        </p:nvSpPr>
        <p:spPr>
          <a:xfrm>
            <a:off x="0" y="1"/>
            <a:ext cx="12192000" cy="67835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8CC98-A7E4-09B1-76FA-A5E87589891B}"/>
              </a:ext>
            </a:extLst>
          </p:cNvPr>
          <p:cNvSpPr/>
          <p:nvPr/>
        </p:nvSpPr>
        <p:spPr>
          <a:xfrm>
            <a:off x="318976" y="423454"/>
            <a:ext cx="11525693" cy="6129131"/>
          </a:xfrm>
          <a:prstGeom prst="roundRect">
            <a:avLst>
              <a:gd name="adj" fmla="val 33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BB6983A-2ED0-D87A-1130-E4CCC9640660}"/>
              </a:ext>
            </a:extLst>
          </p:cNvPr>
          <p:cNvSpPr/>
          <p:nvPr/>
        </p:nvSpPr>
        <p:spPr>
          <a:xfrm>
            <a:off x="318977" y="363745"/>
            <a:ext cx="11525693" cy="752674"/>
          </a:xfrm>
          <a:prstGeom prst="round2SameRect">
            <a:avLst>
              <a:gd name="adj1" fmla="val 29381"/>
              <a:gd name="adj2" fmla="val 0"/>
            </a:avLst>
          </a:prstGeom>
          <a:solidFill>
            <a:srgbClr val="F1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Business Analysis Techniques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36FC79-B8CE-C651-449D-2D9F83C6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7" y="1150173"/>
            <a:ext cx="5447414" cy="53205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2D32DC-2281-2A69-D99F-F02EE24A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2" y="1160208"/>
            <a:ext cx="5890437" cy="5225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556A74-F284-28F7-BBE8-6773A0E068EC}"/>
              </a:ext>
            </a:extLst>
          </p:cNvPr>
          <p:cNvSpPr txBox="1"/>
          <p:nvPr/>
        </p:nvSpPr>
        <p:spPr>
          <a:xfrm>
            <a:off x="7389626" y="2762537"/>
            <a:ext cx="1669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PESTLE</a:t>
            </a:r>
          </a:p>
        </p:txBody>
      </p:sp>
    </p:spTree>
    <p:extLst>
      <p:ext uri="{BB962C8B-B14F-4D97-AF65-F5344CB8AC3E}">
        <p14:creationId xmlns:p14="http://schemas.microsoft.com/office/powerpoint/2010/main" val="235921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94AF-7126-28CC-6ABA-ECED4D7B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9206-209C-2716-C545-45ACE101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0D1F19-9C8B-6150-6A96-370D0FF60BA5}"/>
              </a:ext>
            </a:extLst>
          </p:cNvPr>
          <p:cNvSpPr/>
          <p:nvPr/>
        </p:nvSpPr>
        <p:spPr>
          <a:xfrm>
            <a:off x="0" y="1"/>
            <a:ext cx="12192000" cy="678357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8CC98-A7E4-09B1-76FA-A5E87589891B}"/>
              </a:ext>
            </a:extLst>
          </p:cNvPr>
          <p:cNvSpPr/>
          <p:nvPr/>
        </p:nvSpPr>
        <p:spPr>
          <a:xfrm>
            <a:off x="318976" y="389312"/>
            <a:ext cx="11525693" cy="6129131"/>
          </a:xfrm>
          <a:prstGeom prst="roundRect">
            <a:avLst>
              <a:gd name="adj" fmla="val 34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BB6983A-2ED0-D87A-1130-E4CCC9640660}"/>
              </a:ext>
            </a:extLst>
          </p:cNvPr>
          <p:cNvSpPr/>
          <p:nvPr/>
        </p:nvSpPr>
        <p:spPr>
          <a:xfrm>
            <a:off x="318977" y="363745"/>
            <a:ext cx="11525693" cy="752674"/>
          </a:xfrm>
          <a:prstGeom prst="round2SameRect">
            <a:avLst>
              <a:gd name="adj1" fmla="val 29381"/>
              <a:gd name="adj2" fmla="val 0"/>
            </a:avLst>
          </a:prstGeom>
          <a:solidFill>
            <a:srgbClr val="F1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53BE3-0471-6CF2-2261-DE9A3BA37293}"/>
              </a:ext>
            </a:extLst>
          </p:cNvPr>
          <p:cNvSpPr txBox="1"/>
          <p:nvPr/>
        </p:nvSpPr>
        <p:spPr>
          <a:xfrm>
            <a:off x="1180213" y="2899417"/>
            <a:ext cx="8176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			END OF SLIDE</a:t>
            </a:r>
          </a:p>
        </p:txBody>
      </p:sp>
    </p:spTree>
    <p:extLst>
      <p:ext uri="{BB962C8B-B14F-4D97-AF65-F5344CB8AC3E}">
        <p14:creationId xmlns:p14="http://schemas.microsoft.com/office/powerpoint/2010/main" val="135311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CELESTINE</dc:creator>
  <cp:lastModifiedBy>CELESTINE</cp:lastModifiedBy>
  <cp:revision>5</cp:revision>
  <dcterms:created xsi:type="dcterms:W3CDTF">2022-09-15T16:56:50Z</dcterms:created>
  <dcterms:modified xsi:type="dcterms:W3CDTF">2022-09-16T13:54:15Z</dcterms:modified>
</cp:coreProperties>
</file>