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11"/>
  </p:notesMasterIdLst>
  <p:sldIdLst>
    <p:sldId id="256" r:id="rId3"/>
    <p:sldId id="257" r:id="rId4"/>
    <p:sldId id="259" r:id="rId5"/>
    <p:sldId id="260" r:id="rId6"/>
    <p:sldId id="262" r:id="rId7"/>
    <p:sldId id="263" r:id="rId8"/>
    <p:sldId id="268" r:id="rId9"/>
    <p:sldId id="274" r:id="rId10"/>
  </p:sldIdLst>
  <p:sldSz cx="9144000" cy="5143500" type="screen16x9"/>
  <p:notesSz cx="6858000" cy="9144000"/>
  <p:embeddedFontLst>
    <p:embeddedFont>
      <p:font typeface="DM Sans" panose="020B0604020202020204" charset="0"/>
      <p:regular r:id="rId12"/>
      <p:bold r:id="rId13"/>
      <p:italic r:id="rId14"/>
      <p:boldItalic r:id="rId15"/>
    </p:embeddedFont>
    <p:embeddedFont>
      <p:font typeface="DM Sans Medium"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8"/>
  </p:normalViewPr>
  <p:slideViewPr>
    <p:cSldViewPr snapToGrid="0">
      <p:cViewPr>
        <p:scale>
          <a:sx n="98" d="100"/>
          <a:sy n="98" d="100"/>
        </p:scale>
        <p:origin x="57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11323eff74_2_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 name="Google Shape;59;g211323eff74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1323eff74_2_2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g211323eff74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11323eff74_2_1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211323eff74_2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11323eff74_2_20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g211323eff74_2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11323eff74_2_28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5" name="Google Shape;335;g211323eff74_2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11323eff74_2_3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g211323eff74_2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211323eff74_2_57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9" name="Google Shape;629;g211323eff74_2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tx">
  <p:cSld name="TITLE_AND_BODY">
    <p:spTree>
      <p:nvGrpSpPr>
        <p:cNvPr id="1" name="Shape 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ide with logo">
  <p:cSld name="Side with logo">
    <p:spTree>
      <p:nvGrpSpPr>
        <p:cNvPr id="1" name="Shape 52"/>
        <p:cNvGrpSpPr/>
        <p:nvPr/>
      </p:nvGrpSpPr>
      <p:grpSpPr>
        <a:xfrm>
          <a:off x="0" y="0"/>
          <a:ext cx="0" cy="0"/>
          <a:chOff x="0" y="0"/>
          <a:chExt cx="0" cy="0"/>
        </a:xfrm>
      </p:grpSpPr>
      <p:cxnSp>
        <p:nvCxnSpPr>
          <p:cNvPr id="53" name="Google Shape;53;p15"/>
          <p:cNvCxnSpPr/>
          <p:nvPr/>
        </p:nvCxnSpPr>
        <p:spPr>
          <a:xfrm>
            <a:off x="8220770" y="4655288"/>
            <a:ext cx="0" cy="185414"/>
          </a:xfrm>
          <a:prstGeom prst="straightConnector1">
            <a:avLst/>
          </a:prstGeom>
          <a:noFill/>
          <a:ln w="25400" cap="flat" cmpd="sng">
            <a:solidFill>
              <a:schemeClr val="accent6"/>
            </a:solidFill>
            <a:prstDash val="solid"/>
            <a:miter lim="400000"/>
            <a:headEnd type="none" w="sm" len="sm"/>
            <a:tailEnd type="none" w="sm" len="sm"/>
          </a:ln>
        </p:spPr>
      </p:cxnSp>
      <p:sp>
        <p:nvSpPr>
          <p:cNvPr id="54" name="Google Shape;54;p15"/>
          <p:cNvSpPr txBox="1"/>
          <p:nvPr/>
        </p:nvSpPr>
        <p:spPr>
          <a:xfrm>
            <a:off x="6405876" y="4655126"/>
            <a:ext cx="1674583" cy="185738"/>
          </a:xfrm>
          <a:prstGeom prst="rect">
            <a:avLst/>
          </a:prstGeom>
          <a:noFill/>
          <a:ln>
            <a:noFill/>
          </a:ln>
        </p:spPr>
        <p:txBody>
          <a:bodyPr spcFirstLastPara="1" wrap="square" lIns="19050" tIns="19050" rIns="19050" bIns="19050" anchor="t" anchorCtr="0">
            <a:spAutoFit/>
          </a:bodyPr>
          <a:lstStyle/>
          <a:p>
            <a:pPr marL="0" marR="0" lvl="0" indent="0" algn="r" rtl="0">
              <a:lnSpc>
                <a:spcPct val="100000"/>
              </a:lnSpc>
              <a:spcBef>
                <a:spcPts val="0"/>
              </a:spcBef>
              <a:spcAft>
                <a:spcPts val="0"/>
              </a:spcAft>
              <a:buClr>
                <a:srgbClr val="656565"/>
              </a:buClr>
              <a:buSzPts val="900"/>
              <a:buFont typeface="DM Sans"/>
              <a:buNone/>
            </a:pPr>
            <a:r>
              <a:rPr lang="en-GB" sz="900" b="0" i="0" u="none" strike="noStrike" cap="none">
                <a:solidFill>
                  <a:srgbClr val="656565"/>
                </a:solidFill>
                <a:latin typeface="DM Sans"/>
                <a:ea typeface="DM Sans"/>
                <a:cs typeface="DM Sans"/>
                <a:sym typeface="DM Sans"/>
              </a:rPr>
              <a:t>Artificial Intelligence AI</a:t>
            </a:r>
            <a:endParaRPr sz="500"/>
          </a:p>
        </p:txBody>
      </p:sp>
      <p:sp>
        <p:nvSpPr>
          <p:cNvPr id="55" name="Google Shape;55;p15"/>
          <p:cNvSpPr txBox="1"/>
          <p:nvPr/>
        </p:nvSpPr>
        <p:spPr>
          <a:xfrm>
            <a:off x="586200" y="4655126"/>
            <a:ext cx="1045811" cy="185738"/>
          </a:xfrm>
          <a:prstGeom prst="rect">
            <a:avLst/>
          </a:prstGeom>
          <a:noFill/>
          <a:ln>
            <a:noFill/>
          </a:ln>
        </p:spPr>
        <p:txBody>
          <a:bodyPr spcFirstLastPara="1" wrap="square" lIns="19050" tIns="19050" rIns="19050" bIns="19050" anchor="t" anchorCtr="0">
            <a:spAutoFit/>
          </a:bodyPr>
          <a:lstStyle/>
          <a:p>
            <a:pPr marL="0" marR="0" lvl="0" indent="0" algn="l" rtl="0">
              <a:lnSpc>
                <a:spcPct val="100000"/>
              </a:lnSpc>
              <a:spcBef>
                <a:spcPts val="0"/>
              </a:spcBef>
              <a:spcAft>
                <a:spcPts val="0"/>
              </a:spcAft>
              <a:buClr>
                <a:srgbClr val="656565"/>
              </a:buClr>
              <a:buSzPts val="900"/>
              <a:buFont typeface="DM Sans"/>
              <a:buNone/>
            </a:pPr>
            <a:r>
              <a:rPr lang="en-GB" sz="900" b="1" i="0" u="none" strike="noStrike" cap="none">
                <a:solidFill>
                  <a:srgbClr val="656565"/>
                </a:solidFill>
                <a:latin typeface="DM Sans"/>
                <a:ea typeface="DM Sans"/>
                <a:cs typeface="DM Sans"/>
                <a:sym typeface="DM Sans"/>
              </a:rPr>
              <a:t>Fortum</a:t>
            </a:r>
            <a:r>
              <a:rPr lang="en-GB" sz="900" b="0" i="0" u="none" strike="noStrike" cap="none">
                <a:solidFill>
                  <a:srgbClr val="656565"/>
                </a:solidFill>
                <a:latin typeface="DM Sans"/>
                <a:ea typeface="DM Sans"/>
                <a:cs typeface="DM Sans"/>
                <a:sym typeface="DM Sans"/>
              </a:rPr>
              <a:t> Themes</a:t>
            </a:r>
            <a:endParaRPr sz="500"/>
          </a:p>
        </p:txBody>
      </p:sp>
      <p:sp>
        <p:nvSpPr>
          <p:cNvPr id="56" name="Google Shape;56;p15"/>
          <p:cNvSpPr txBox="1">
            <a:spLocks noGrp="1"/>
          </p:cNvSpPr>
          <p:nvPr>
            <p:ph type="sldNum" idx="12"/>
          </p:nvPr>
        </p:nvSpPr>
        <p:spPr>
          <a:xfrm>
            <a:off x="8273634" y="4655126"/>
            <a:ext cx="367665" cy="185738"/>
          </a:xfrm>
          <a:prstGeom prst="rect">
            <a:avLst/>
          </a:prstGeom>
          <a:noFill/>
          <a:ln>
            <a:noFill/>
          </a:ln>
        </p:spPr>
        <p:txBody>
          <a:bodyPr spcFirstLastPara="1" wrap="square" lIns="34275" tIns="17150" rIns="34275" bIns="17150" anchor="t" anchorCtr="0">
            <a:noAutofit/>
          </a:bodyPr>
          <a:lstStyle>
            <a:lvl1pPr marL="0" marR="0" lvl="0" indent="0" algn="ctr" rtl="0">
              <a:lnSpc>
                <a:spcPct val="100000"/>
              </a:lnSpc>
              <a:spcBef>
                <a:spcPts val="0"/>
              </a:spcBef>
              <a:spcAft>
                <a:spcPts val="0"/>
              </a:spcAft>
              <a:buClr>
                <a:srgbClr val="535353"/>
              </a:buClr>
              <a:buSzPts val="1100"/>
              <a:buFont typeface="DM Sans Medium"/>
              <a:buNone/>
              <a:defRPr sz="1100" b="0" i="0" u="none" strike="noStrike" cap="none">
                <a:solidFill>
                  <a:srgbClr val="535353"/>
                </a:solidFill>
                <a:latin typeface="DM Sans Medium"/>
                <a:ea typeface="DM Sans Medium"/>
                <a:cs typeface="DM Sans Medium"/>
                <a:sym typeface="DM Sans Medium"/>
              </a:defRPr>
            </a:lvl1pPr>
            <a:lvl2pPr marL="0" marR="0" lvl="1" indent="0" algn="ctr" rtl="0">
              <a:lnSpc>
                <a:spcPct val="100000"/>
              </a:lnSpc>
              <a:spcBef>
                <a:spcPts val="0"/>
              </a:spcBef>
              <a:spcAft>
                <a:spcPts val="0"/>
              </a:spcAft>
              <a:buClr>
                <a:srgbClr val="535353"/>
              </a:buClr>
              <a:buSzPts val="1100"/>
              <a:buFont typeface="DM Sans Medium"/>
              <a:buNone/>
              <a:defRPr sz="1100" b="0" i="0" u="none" strike="noStrike" cap="none">
                <a:solidFill>
                  <a:srgbClr val="535353"/>
                </a:solidFill>
                <a:latin typeface="DM Sans Medium"/>
                <a:ea typeface="DM Sans Medium"/>
                <a:cs typeface="DM Sans Medium"/>
                <a:sym typeface="DM Sans Medium"/>
              </a:defRPr>
            </a:lvl2pPr>
            <a:lvl3pPr marL="0" marR="0" lvl="2" indent="0" algn="ctr" rtl="0">
              <a:lnSpc>
                <a:spcPct val="100000"/>
              </a:lnSpc>
              <a:spcBef>
                <a:spcPts val="0"/>
              </a:spcBef>
              <a:spcAft>
                <a:spcPts val="0"/>
              </a:spcAft>
              <a:buClr>
                <a:srgbClr val="535353"/>
              </a:buClr>
              <a:buSzPts val="1100"/>
              <a:buFont typeface="DM Sans Medium"/>
              <a:buNone/>
              <a:defRPr sz="1100" b="0" i="0" u="none" strike="noStrike" cap="none">
                <a:solidFill>
                  <a:srgbClr val="535353"/>
                </a:solidFill>
                <a:latin typeface="DM Sans Medium"/>
                <a:ea typeface="DM Sans Medium"/>
                <a:cs typeface="DM Sans Medium"/>
                <a:sym typeface="DM Sans Medium"/>
              </a:defRPr>
            </a:lvl3pPr>
            <a:lvl4pPr marL="0" marR="0" lvl="3" indent="0" algn="ctr" rtl="0">
              <a:lnSpc>
                <a:spcPct val="100000"/>
              </a:lnSpc>
              <a:spcBef>
                <a:spcPts val="0"/>
              </a:spcBef>
              <a:spcAft>
                <a:spcPts val="0"/>
              </a:spcAft>
              <a:buClr>
                <a:srgbClr val="535353"/>
              </a:buClr>
              <a:buSzPts val="1100"/>
              <a:buFont typeface="DM Sans Medium"/>
              <a:buNone/>
              <a:defRPr sz="1100" b="0" i="0" u="none" strike="noStrike" cap="none">
                <a:solidFill>
                  <a:srgbClr val="535353"/>
                </a:solidFill>
                <a:latin typeface="DM Sans Medium"/>
                <a:ea typeface="DM Sans Medium"/>
                <a:cs typeface="DM Sans Medium"/>
                <a:sym typeface="DM Sans Medium"/>
              </a:defRPr>
            </a:lvl4pPr>
            <a:lvl5pPr marL="0" marR="0" lvl="4" indent="0" algn="ctr" rtl="0">
              <a:lnSpc>
                <a:spcPct val="100000"/>
              </a:lnSpc>
              <a:spcBef>
                <a:spcPts val="0"/>
              </a:spcBef>
              <a:spcAft>
                <a:spcPts val="0"/>
              </a:spcAft>
              <a:buClr>
                <a:srgbClr val="535353"/>
              </a:buClr>
              <a:buSzPts val="1100"/>
              <a:buFont typeface="DM Sans Medium"/>
              <a:buNone/>
              <a:defRPr sz="1100" b="0" i="0" u="none" strike="noStrike" cap="none">
                <a:solidFill>
                  <a:srgbClr val="535353"/>
                </a:solidFill>
                <a:latin typeface="DM Sans Medium"/>
                <a:ea typeface="DM Sans Medium"/>
                <a:cs typeface="DM Sans Medium"/>
                <a:sym typeface="DM Sans Medium"/>
              </a:defRPr>
            </a:lvl5pPr>
            <a:lvl6pPr marL="0" marR="0" lvl="5" indent="0" algn="ctr" rtl="0">
              <a:lnSpc>
                <a:spcPct val="100000"/>
              </a:lnSpc>
              <a:spcBef>
                <a:spcPts val="0"/>
              </a:spcBef>
              <a:spcAft>
                <a:spcPts val="0"/>
              </a:spcAft>
              <a:buClr>
                <a:srgbClr val="535353"/>
              </a:buClr>
              <a:buSzPts val="1100"/>
              <a:buFont typeface="DM Sans Medium"/>
              <a:buNone/>
              <a:defRPr sz="1100" b="0" i="0" u="none" strike="noStrike" cap="none">
                <a:solidFill>
                  <a:srgbClr val="535353"/>
                </a:solidFill>
                <a:latin typeface="DM Sans Medium"/>
                <a:ea typeface="DM Sans Medium"/>
                <a:cs typeface="DM Sans Medium"/>
                <a:sym typeface="DM Sans Medium"/>
              </a:defRPr>
            </a:lvl6pPr>
            <a:lvl7pPr marL="0" marR="0" lvl="6" indent="0" algn="ctr" rtl="0">
              <a:lnSpc>
                <a:spcPct val="100000"/>
              </a:lnSpc>
              <a:spcBef>
                <a:spcPts val="0"/>
              </a:spcBef>
              <a:spcAft>
                <a:spcPts val="0"/>
              </a:spcAft>
              <a:buClr>
                <a:srgbClr val="535353"/>
              </a:buClr>
              <a:buSzPts val="1100"/>
              <a:buFont typeface="DM Sans Medium"/>
              <a:buNone/>
              <a:defRPr sz="1100" b="0" i="0" u="none" strike="noStrike" cap="none">
                <a:solidFill>
                  <a:srgbClr val="535353"/>
                </a:solidFill>
                <a:latin typeface="DM Sans Medium"/>
                <a:ea typeface="DM Sans Medium"/>
                <a:cs typeface="DM Sans Medium"/>
                <a:sym typeface="DM Sans Medium"/>
              </a:defRPr>
            </a:lvl7pPr>
            <a:lvl8pPr marL="0" marR="0" lvl="7" indent="0" algn="ctr" rtl="0">
              <a:lnSpc>
                <a:spcPct val="100000"/>
              </a:lnSpc>
              <a:spcBef>
                <a:spcPts val="0"/>
              </a:spcBef>
              <a:spcAft>
                <a:spcPts val="0"/>
              </a:spcAft>
              <a:buClr>
                <a:srgbClr val="535353"/>
              </a:buClr>
              <a:buSzPts val="1100"/>
              <a:buFont typeface="DM Sans Medium"/>
              <a:buNone/>
              <a:defRPr sz="1100" b="0" i="0" u="none" strike="noStrike" cap="none">
                <a:solidFill>
                  <a:srgbClr val="535353"/>
                </a:solidFill>
                <a:latin typeface="DM Sans Medium"/>
                <a:ea typeface="DM Sans Medium"/>
                <a:cs typeface="DM Sans Medium"/>
                <a:sym typeface="DM Sans Medium"/>
              </a:defRPr>
            </a:lvl8pPr>
            <a:lvl9pPr marL="0" marR="0" lvl="8" indent="0" algn="ctr" rtl="0">
              <a:lnSpc>
                <a:spcPct val="100000"/>
              </a:lnSpc>
              <a:spcBef>
                <a:spcPts val="0"/>
              </a:spcBef>
              <a:spcAft>
                <a:spcPts val="0"/>
              </a:spcAft>
              <a:buClr>
                <a:srgbClr val="535353"/>
              </a:buClr>
              <a:buSzPts val="1100"/>
              <a:buFont typeface="DM Sans Medium"/>
              <a:buNone/>
              <a:defRPr sz="1100" b="0" i="0" u="none" strike="noStrike" cap="none">
                <a:solidFill>
                  <a:srgbClr val="535353"/>
                </a:solidFill>
                <a:latin typeface="DM Sans Medium"/>
                <a:ea typeface="DM Sans Medium"/>
                <a:cs typeface="DM Sans Medium"/>
                <a:sym typeface="DM Sans Medium"/>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6"/>
          <p:cNvSpPr/>
          <p:nvPr/>
        </p:nvSpPr>
        <p:spPr>
          <a:xfrm>
            <a:off x="76200" y="4079339"/>
            <a:ext cx="8991167" cy="99958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62" name="Google Shape;62;p16"/>
          <p:cNvSpPr txBox="1"/>
          <p:nvPr/>
        </p:nvSpPr>
        <p:spPr>
          <a:xfrm>
            <a:off x="3349363" y="2741753"/>
            <a:ext cx="2444840" cy="207749"/>
          </a:xfrm>
          <a:prstGeom prst="rect">
            <a:avLst/>
          </a:prstGeom>
          <a:noFill/>
          <a:ln>
            <a:noFill/>
          </a:ln>
        </p:spPr>
        <p:txBody>
          <a:bodyPr spcFirstLastPara="1" wrap="square" lIns="19050" tIns="19050" rIns="19050" bIns="19050" anchor="t" anchorCtr="0">
            <a:spAutoFit/>
          </a:bodyPr>
          <a:lstStyle/>
          <a:p>
            <a:pPr marL="0" marR="0" lvl="0" indent="0" algn="ctr" rtl="0">
              <a:lnSpc>
                <a:spcPct val="100000"/>
              </a:lnSpc>
              <a:spcBef>
                <a:spcPts val="0"/>
              </a:spcBef>
              <a:spcAft>
                <a:spcPts val="0"/>
              </a:spcAft>
              <a:buClr>
                <a:schemeClr val="dk2"/>
              </a:buClr>
              <a:buSzPts val="1000"/>
              <a:buFont typeface="DM Sans"/>
              <a:buNone/>
            </a:pPr>
            <a:r>
              <a:rPr lang="en-GB" sz="1100" dirty="0" smtClean="0">
                <a:solidFill>
                  <a:schemeClr val="dk2"/>
                </a:solidFill>
                <a:latin typeface="DM Sans"/>
                <a:ea typeface="DM Sans"/>
                <a:cs typeface="DM Sans"/>
                <a:sym typeface="DM Sans"/>
              </a:rPr>
              <a:t>By </a:t>
            </a:r>
            <a:r>
              <a:rPr lang="en-GB" sz="1100" dirty="0" err="1" smtClean="0">
                <a:solidFill>
                  <a:schemeClr val="dk2"/>
                </a:solidFill>
                <a:latin typeface="DM Sans"/>
                <a:ea typeface="DM Sans"/>
                <a:cs typeface="DM Sans"/>
                <a:sym typeface="DM Sans"/>
              </a:rPr>
              <a:t>Adedayo</a:t>
            </a:r>
            <a:r>
              <a:rPr lang="en-GB" sz="1100" dirty="0" smtClean="0">
                <a:solidFill>
                  <a:schemeClr val="dk2"/>
                </a:solidFill>
                <a:latin typeface="DM Sans"/>
                <a:ea typeface="DM Sans"/>
                <a:cs typeface="DM Sans"/>
                <a:sym typeface="DM Sans"/>
              </a:rPr>
              <a:t> </a:t>
            </a:r>
            <a:r>
              <a:rPr lang="en-GB" sz="1100" dirty="0" err="1" smtClean="0">
                <a:solidFill>
                  <a:schemeClr val="dk2"/>
                </a:solidFill>
                <a:latin typeface="DM Sans"/>
                <a:ea typeface="DM Sans"/>
                <a:cs typeface="DM Sans"/>
                <a:sym typeface="DM Sans"/>
              </a:rPr>
              <a:t>Adeboye</a:t>
            </a:r>
            <a:endParaRPr lang="en-GB" sz="1100" b="0" i="0" u="none" strike="noStrike" cap="none" dirty="0" smtClean="0">
              <a:solidFill>
                <a:schemeClr val="dk2"/>
              </a:solidFill>
              <a:latin typeface="DM Sans"/>
              <a:ea typeface="DM Sans"/>
              <a:cs typeface="DM Sans"/>
              <a:sym typeface="DM Sans"/>
            </a:endParaRPr>
          </a:p>
        </p:txBody>
      </p:sp>
      <p:grpSp>
        <p:nvGrpSpPr>
          <p:cNvPr id="63" name="Google Shape;63;p16"/>
          <p:cNvGrpSpPr/>
          <p:nvPr/>
        </p:nvGrpSpPr>
        <p:grpSpPr>
          <a:xfrm>
            <a:off x="4162219" y="2970366"/>
            <a:ext cx="819562" cy="105187"/>
            <a:chOff x="0" y="0"/>
            <a:chExt cx="2185497" cy="280496"/>
          </a:xfrm>
        </p:grpSpPr>
        <p:sp>
          <p:nvSpPr>
            <p:cNvPr id="64" name="Google Shape;64;p16"/>
            <p:cNvSpPr/>
            <p:nvPr/>
          </p:nvSpPr>
          <p:spPr>
            <a:xfrm>
              <a:off x="0" y="0"/>
              <a:ext cx="280497" cy="280496"/>
            </a:xfrm>
            <a:prstGeom prst="ellipse">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65" name="Google Shape;65;p16"/>
            <p:cNvSpPr/>
            <p:nvPr/>
          </p:nvSpPr>
          <p:spPr>
            <a:xfrm>
              <a:off x="635000" y="0"/>
              <a:ext cx="280497" cy="280496"/>
            </a:xfrm>
            <a:prstGeom prst="ellipse">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66" name="Google Shape;66;p16"/>
            <p:cNvSpPr/>
            <p:nvPr/>
          </p:nvSpPr>
          <p:spPr>
            <a:xfrm>
              <a:off x="1270000" y="0"/>
              <a:ext cx="280497" cy="280496"/>
            </a:xfrm>
            <a:prstGeom prst="ellipse">
              <a:avLst/>
            </a:prstGeom>
            <a:solidFill>
              <a:schemeClr val="accent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67" name="Google Shape;67;p16"/>
            <p:cNvSpPr/>
            <p:nvPr/>
          </p:nvSpPr>
          <p:spPr>
            <a:xfrm>
              <a:off x="1905000" y="0"/>
              <a:ext cx="280497" cy="280496"/>
            </a:xfrm>
            <a:prstGeom prst="ellipse">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grpSp>
      <p:sp>
        <p:nvSpPr>
          <p:cNvPr id="68" name="Google Shape;68;p16"/>
          <p:cNvSpPr txBox="1"/>
          <p:nvPr/>
        </p:nvSpPr>
        <p:spPr>
          <a:xfrm>
            <a:off x="1017044" y="1737967"/>
            <a:ext cx="7453222" cy="961802"/>
          </a:xfrm>
          <a:prstGeom prst="rect">
            <a:avLst/>
          </a:prstGeom>
          <a:noFill/>
          <a:ln>
            <a:noFill/>
          </a:ln>
        </p:spPr>
        <p:txBody>
          <a:bodyPr spcFirstLastPara="1" wrap="square" lIns="19050" tIns="19050" rIns="19050" bIns="19050" anchor="t" anchorCtr="0">
            <a:spAutoFit/>
          </a:bodyPr>
          <a:lstStyle/>
          <a:p>
            <a:pPr marL="0" marR="0" lvl="0" indent="0" algn="ctr" rtl="0">
              <a:lnSpc>
                <a:spcPct val="100000"/>
              </a:lnSpc>
              <a:spcBef>
                <a:spcPts val="0"/>
              </a:spcBef>
              <a:spcAft>
                <a:spcPts val="0"/>
              </a:spcAft>
              <a:buClr>
                <a:schemeClr val="dk1"/>
              </a:buClr>
              <a:buSzPts val="3000"/>
              <a:buFont typeface="DM Sans Medium"/>
              <a:buNone/>
            </a:pPr>
            <a:r>
              <a:rPr lang="en-GB" sz="3000" b="0" i="0" u="none" strike="noStrike" cap="none" dirty="0" smtClean="0">
                <a:solidFill>
                  <a:schemeClr val="dk1"/>
                </a:solidFill>
                <a:latin typeface="DM Sans Medium"/>
                <a:ea typeface="DM Sans Medium"/>
                <a:cs typeface="DM Sans Medium"/>
                <a:sym typeface="DM Sans Medium"/>
              </a:rPr>
              <a:t>British Customer Bookings Predictive </a:t>
            </a:r>
            <a:r>
              <a:rPr lang="en-GB" sz="3000" b="0" i="0" u="none" strike="noStrike" cap="none" dirty="0" err="1" smtClean="0">
                <a:solidFill>
                  <a:schemeClr val="dk1"/>
                </a:solidFill>
                <a:latin typeface="DM Sans Medium"/>
                <a:ea typeface="DM Sans Medium"/>
                <a:cs typeface="DM Sans Medium"/>
                <a:sym typeface="DM Sans Medium"/>
              </a:rPr>
              <a:t>Modeling</a:t>
            </a:r>
            <a:endParaRPr sz="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grpSp>
        <p:nvGrpSpPr>
          <p:cNvPr id="73" name="Google Shape;73;p17"/>
          <p:cNvGrpSpPr/>
          <p:nvPr/>
        </p:nvGrpSpPr>
        <p:grpSpPr>
          <a:xfrm>
            <a:off x="1698535" y="264578"/>
            <a:ext cx="3364050" cy="3364050"/>
            <a:chOff x="0" y="0"/>
            <a:chExt cx="8970798" cy="8970798"/>
          </a:xfrm>
        </p:grpSpPr>
        <p:sp>
          <p:nvSpPr>
            <p:cNvPr id="74" name="Google Shape;74;p17"/>
            <p:cNvSpPr/>
            <p:nvPr/>
          </p:nvSpPr>
          <p:spPr>
            <a:xfrm>
              <a:off x="639721" y="639721"/>
              <a:ext cx="7691355" cy="7691355"/>
            </a:xfrm>
            <a:prstGeom prst="ellipse">
              <a:avLst/>
            </a:prstGeom>
            <a:noFill/>
            <a:ln w="9525" cap="flat" cmpd="sng">
              <a:solidFill>
                <a:srgbClr val="A7A7A7">
                  <a:alpha val="64705"/>
                </a:srgbClr>
              </a:solidFill>
              <a:prstDash val="solid"/>
              <a:miter lim="400000"/>
              <a:headEnd type="none" w="sm" len="sm"/>
              <a:tailEnd type="none" w="sm" len="sm"/>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75" name="Google Shape;75;p17"/>
            <p:cNvSpPr/>
            <p:nvPr/>
          </p:nvSpPr>
          <p:spPr>
            <a:xfrm>
              <a:off x="410203" y="410203"/>
              <a:ext cx="8150392" cy="8150392"/>
            </a:xfrm>
            <a:prstGeom prst="ellipse">
              <a:avLst/>
            </a:prstGeom>
            <a:noFill/>
            <a:ln w="9525" cap="flat" cmpd="sng">
              <a:solidFill>
                <a:srgbClr val="A7A7A7">
                  <a:alpha val="41176"/>
                </a:srgbClr>
              </a:solidFill>
              <a:prstDash val="solid"/>
              <a:miter lim="400000"/>
              <a:headEnd type="none" w="sm" len="sm"/>
              <a:tailEnd type="none" w="sm" len="sm"/>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76" name="Google Shape;76;p17"/>
            <p:cNvSpPr/>
            <p:nvPr/>
          </p:nvSpPr>
          <p:spPr>
            <a:xfrm>
              <a:off x="205101" y="205101"/>
              <a:ext cx="8560595" cy="8560595"/>
            </a:xfrm>
            <a:prstGeom prst="ellipse">
              <a:avLst/>
            </a:prstGeom>
            <a:noFill/>
            <a:ln w="9525" cap="flat" cmpd="sng">
              <a:solidFill>
                <a:srgbClr val="A7A7A7">
                  <a:alpha val="24705"/>
                </a:srgbClr>
              </a:solidFill>
              <a:prstDash val="solid"/>
              <a:miter lim="400000"/>
              <a:headEnd type="none" w="sm" len="sm"/>
              <a:tailEnd type="none" w="sm" len="sm"/>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77" name="Google Shape;77;p17"/>
            <p:cNvSpPr/>
            <p:nvPr/>
          </p:nvSpPr>
          <p:spPr>
            <a:xfrm>
              <a:off x="0" y="0"/>
              <a:ext cx="8970798" cy="8970798"/>
            </a:xfrm>
            <a:prstGeom prst="ellipse">
              <a:avLst/>
            </a:prstGeom>
            <a:noFill/>
            <a:ln w="9525" cap="flat" cmpd="sng">
              <a:solidFill>
                <a:srgbClr val="A7A7A7">
                  <a:alpha val="10980"/>
                </a:srgbClr>
              </a:solidFill>
              <a:prstDash val="solid"/>
              <a:miter lim="400000"/>
              <a:headEnd type="none" w="sm" len="sm"/>
              <a:tailEnd type="none" w="sm" len="sm"/>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grpSp>
      <p:grpSp>
        <p:nvGrpSpPr>
          <p:cNvPr id="79" name="Google Shape;79;p17"/>
          <p:cNvGrpSpPr/>
          <p:nvPr/>
        </p:nvGrpSpPr>
        <p:grpSpPr>
          <a:xfrm>
            <a:off x="659131" y="728931"/>
            <a:ext cx="3579575" cy="4241904"/>
            <a:chOff x="-28" y="126375"/>
            <a:chExt cx="9545530" cy="12010417"/>
          </a:xfrm>
        </p:grpSpPr>
        <p:sp>
          <p:nvSpPr>
            <p:cNvPr id="81" name="Google Shape;81;p17"/>
            <p:cNvSpPr/>
            <p:nvPr/>
          </p:nvSpPr>
          <p:spPr>
            <a:xfrm>
              <a:off x="1067268" y="3931422"/>
              <a:ext cx="1327698" cy="994892"/>
            </a:xfrm>
            <a:custGeom>
              <a:avLst/>
              <a:gdLst/>
              <a:ahLst/>
              <a:cxnLst/>
              <a:rect l="l" t="t" r="r" b="b"/>
              <a:pathLst>
                <a:path w="21600" h="21600" extrusionOk="0">
                  <a:moveTo>
                    <a:pt x="0" y="0"/>
                  </a:moveTo>
                  <a:cubicBezTo>
                    <a:pt x="4424" y="78"/>
                    <a:pt x="8799" y="1264"/>
                    <a:pt x="12894" y="3499"/>
                  </a:cubicBezTo>
                  <a:cubicBezTo>
                    <a:pt x="16027" y="5208"/>
                    <a:pt x="18959" y="7511"/>
                    <a:pt x="21600" y="10337"/>
                  </a:cubicBezTo>
                  <a:cubicBezTo>
                    <a:pt x="20296" y="13040"/>
                    <a:pt x="18624" y="15394"/>
                    <a:pt x="16670" y="17275"/>
                  </a:cubicBezTo>
                  <a:cubicBezTo>
                    <a:pt x="14470" y="19391"/>
                    <a:pt x="11961" y="20865"/>
                    <a:pt x="9306" y="21600"/>
                  </a:cubicBezTo>
                  <a:cubicBezTo>
                    <a:pt x="7884" y="18032"/>
                    <a:pt x="6419" y="14495"/>
                    <a:pt x="4912" y="10990"/>
                  </a:cubicBezTo>
                  <a:cubicBezTo>
                    <a:pt x="3322" y="7290"/>
                    <a:pt x="1684" y="3626"/>
                    <a:pt x="0" y="0"/>
                  </a:cubicBezTo>
                  <a:close/>
                </a:path>
              </a:pathLst>
            </a:custGeom>
            <a:solidFill>
              <a:srgbClr val="CBD4D6"/>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82" name="Google Shape;82;p17"/>
            <p:cNvSpPr/>
            <p:nvPr/>
          </p:nvSpPr>
          <p:spPr>
            <a:xfrm>
              <a:off x="1568295" y="4409492"/>
              <a:ext cx="518681" cy="391744"/>
            </a:xfrm>
            <a:custGeom>
              <a:avLst/>
              <a:gdLst/>
              <a:ahLst/>
              <a:cxnLst/>
              <a:rect l="l" t="t" r="r" b="b"/>
              <a:pathLst>
                <a:path w="21361" h="21271" extrusionOk="0">
                  <a:moveTo>
                    <a:pt x="725" y="712"/>
                  </a:moveTo>
                  <a:cubicBezTo>
                    <a:pt x="-181" y="4521"/>
                    <a:pt x="-239" y="8594"/>
                    <a:pt x="558" y="12445"/>
                  </a:cubicBezTo>
                  <a:cubicBezTo>
                    <a:pt x="1242" y="15751"/>
                    <a:pt x="2534" y="18783"/>
                    <a:pt x="4321" y="21271"/>
                  </a:cubicBezTo>
                  <a:cubicBezTo>
                    <a:pt x="8159" y="19832"/>
                    <a:pt x="11743" y="17405"/>
                    <a:pt x="14867" y="14132"/>
                  </a:cubicBezTo>
                  <a:cubicBezTo>
                    <a:pt x="17400" y="11478"/>
                    <a:pt x="19592" y="8304"/>
                    <a:pt x="21361" y="4732"/>
                  </a:cubicBezTo>
                  <a:cubicBezTo>
                    <a:pt x="18901" y="3054"/>
                    <a:pt x="16288" y="1804"/>
                    <a:pt x="13585" y="1012"/>
                  </a:cubicBezTo>
                  <a:cubicBezTo>
                    <a:pt x="9357" y="-227"/>
                    <a:pt x="4983" y="-329"/>
                    <a:pt x="725" y="712"/>
                  </a:cubicBezTo>
                  <a:close/>
                </a:path>
              </a:pathLst>
            </a:custGeom>
            <a:solidFill>
              <a:srgbClr val="D9E3E5"/>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83" name="Google Shape;83;p17"/>
            <p:cNvSpPr/>
            <p:nvPr/>
          </p:nvSpPr>
          <p:spPr>
            <a:xfrm>
              <a:off x="-28" y="5556613"/>
              <a:ext cx="1260631" cy="674962"/>
            </a:xfrm>
            <a:custGeom>
              <a:avLst/>
              <a:gdLst/>
              <a:ahLst/>
              <a:cxnLst/>
              <a:rect l="l" t="t" r="r" b="b"/>
              <a:pathLst>
                <a:path w="21543" h="21363" extrusionOk="0">
                  <a:moveTo>
                    <a:pt x="217" y="0"/>
                  </a:moveTo>
                  <a:cubicBezTo>
                    <a:pt x="333" y="1328"/>
                    <a:pt x="619" y="2577"/>
                    <a:pt x="1048" y="3647"/>
                  </a:cubicBezTo>
                  <a:cubicBezTo>
                    <a:pt x="1542" y="4881"/>
                    <a:pt x="2207" y="5836"/>
                    <a:pt x="2914" y="6659"/>
                  </a:cubicBezTo>
                  <a:cubicBezTo>
                    <a:pt x="4460" y="8457"/>
                    <a:pt x="6188" y="9617"/>
                    <a:pt x="7918" y="10715"/>
                  </a:cubicBezTo>
                  <a:cubicBezTo>
                    <a:pt x="10153" y="12132"/>
                    <a:pt x="12407" y="13458"/>
                    <a:pt x="14715" y="14399"/>
                  </a:cubicBezTo>
                  <a:cubicBezTo>
                    <a:pt x="16960" y="15315"/>
                    <a:pt x="19245" y="15863"/>
                    <a:pt x="21543" y="16035"/>
                  </a:cubicBezTo>
                  <a:cubicBezTo>
                    <a:pt x="20363" y="17553"/>
                    <a:pt x="19079" y="18772"/>
                    <a:pt x="17724" y="19658"/>
                  </a:cubicBezTo>
                  <a:cubicBezTo>
                    <a:pt x="15593" y="21051"/>
                    <a:pt x="13327" y="21600"/>
                    <a:pt x="11075" y="21269"/>
                  </a:cubicBezTo>
                  <a:cubicBezTo>
                    <a:pt x="9730" y="19621"/>
                    <a:pt x="8343" y="18102"/>
                    <a:pt x="6920" y="16717"/>
                  </a:cubicBezTo>
                  <a:cubicBezTo>
                    <a:pt x="5406" y="15243"/>
                    <a:pt x="3836" y="13904"/>
                    <a:pt x="2510" y="11878"/>
                  </a:cubicBezTo>
                  <a:cubicBezTo>
                    <a:pt x="1849" y="10867"/>
                    <a:pt x="1266" y="9706"/>
                    <a:pt x="832" y="8366"/>
                  </a:cubicBezTo>
                  <a:cubicBezTo>
                    <a:pt x="442" y="7160"/>
                    <a:pt x="174" y="5816"/>
                    <a:pt x="60" y="4400"/>
                  </a:cubicBezTo>
                  <a:cubicBezTo>
                    <a:pt x="-57" y="2929"/>
                    <a:pt x="-4" y="1429"/>
                    <a:pt x="217" y="0"/>
                  </a:cubicBezTo>
                  <a:close/>
                </a:path>
              </a:pathLst>
            </a:custGeom>
            <a:solidFill>
              <a:srgbClr val="CBD4D6"/>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84" name="Google Shape;84;p17"/>
            <p:cNvSpPr/>
            <p:nvPr/>
          </p:nvSpPr>
          <p:spPr>
            <a:xfrm>
              <a:off x="521169" y="6681083"/>
              <a:ext cx="888263" cy="454233"/>
            </a:xfrm>
            <a:custGeom>
              <a:avLst/>
              <a:gdLst/>
              <a:ahLst/>
              <a:cxnLst/>
              <a:rect l="l" t="t" r="r" b="b"/>
              <a:pathLst>
                <a:path w="21474" h="21415" extrusionOk="0">
                  <a:moveTo>
                    <a:pt x="153" y="0"/>
                  </a:moveTo>
                  <a:cubicBezTo>
                    <a:pt x="1438" y="1988"/>
                    <a:pt x="2905" y="3484"/>
                    <a:pt x="4476" y="4409"/>
                  </a:cubicBezTo>
                  <a:cubicBezTo>
                    <a:pt x="6026" y="5321"/>
                    <a:pt x="7650" y="5661"/>
                    <a:pt x="9264" y="5412"/>
                  </a:cubicBezTo>
                  <a:cubicBezTo>
                    <a:pt x="10912" y="8760"/>
                    <a:pt x="12783" y="11663"/>
                    <a:pt x="14826" y="14044"/>
                  </a:cubicBezTo>
                  <a:cubicBezTo>
                    <a:pt x="16903" y="16464"/>
                    <a:pt x="19140" y="18322"/>
                    <a:pt x="21474" y="19567"/>
                  </a:cubicBezTo>
                  <a:cubicBezTo>
                    <a:pt x="19403" y="20494"/>
                    <a:pt x="17294" y="21074"/>
                    <a:pt x="15173" y="21303"/>
                  </a:cubicBezTo>
                  <a:cubicBezTo>
                    <a:pt x="12426" y="21600"/>
                    <a:pt x="9670" y="21306"/>
                    <a:pt x="6956" y="20427"/>
                  </a:cubicBezTo>
                  <a:cubicBezTo>
                    <a:pt x="5552" y="19041"/>
                    <a:pt x="4271" y="17285"/>
                    <a:pt x="3144" y="15228"/>
                  </a:cubicBezTo>
                  <a:cubicBezTo>
                    <a:pt x="2009" y="13155"/>
                    <a:pt x="1002" y="10733"/>
                    <a:pt x="450" y="7815"/>
                  </a:cubicBezTo>
                  <a:cubicBezTo>
                    <a:pt x="-23" y="5316"/>
                    <a:pt x="-126" y="2608"/>
                    <a:pt x="153" y="0"/>
                  </a:cubicBezTo>
                  <a:close/>
                </a:path>
              </a:pathLst>
            </a:custGeom>
            <a:solidFill>
              <a:srgbClr val="CBD4D6"/>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85" name="Google Shape;85;p17"/>
            <p:cNvSpPr/>
            <p:nvPr/>
          </p:nvSpPr>
          <p:spPr>
            <a:xfrm>
              <a:off x="590993" y="7412759"/>
              <a:ext cx="674925" cy="475146"/>
            </a:xfrm>
            <a:custGeom>
              <a:avLst/>
              <a:gdLst/>
              <a:ahLst/>
              <a:cxnLst/>
              <a:rect l="l" t="t" r="r" b="b"/>
              <a:pathLst>
                <a:path w="21600" h="21600" extrusionOk="0">
                  <a:moveTo>
                    <a:pt x="0" y="0"/>
                  </a:moveTo>
                  <a:cubicBezTo>
                    <a:pt x="4740" y="1621"/>
                    <a:pt x="9210" y="4543"/>
                    <a:pt x="13160" y="8601"/>
                  </a:cubicBezTo>
                  <a:cubicBezTo>
                    <a:pt x="16411" y="11940"/>
                    <a:pt x="19260" y="16002"/>
                    <a:pt x="21600" y="20630"/>
                  </a:cubicBezTo>
                  <a:cubicBezTo>
                    <a:pt x="20536" y="20762"/>
                    <a:pt x="19471" y="20889"/>
                    <a:pt x="18406" y="21012"/>
                  </a:cubicBezTo>
                  <a:cubicBezTo>
                    <a:pt x="16592" y="21221"/>
                    <a:pt x="14778" y="21417"/>
                    <a:pt x="12964" y="21600"/>
                  </a:cubicBezTo>
                  <a:cubicBezTo>
                    <a:pt x="10285" y="18541"/>
                    <a:pt x="7820" y="15122"/>
                    <a:pt x="5603" y="11392"/>
                  </a:cubicBezTo>
                  <a:cubicBezTo>
                    <a:pt x="3494" y="7845"/>
                    <a:pt x="1619" y="4032"/>
                    <a:pt x="0" y="0"/>
                  </a:cubicBezTo>
                  <a:close/>
                </a:path>
              </a:pathLst>
            </a:custGeom>
            <a:solidFill>
              <a:srgbClr val="CBD4D6"/>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86" name="Google Shape;86;p17"/>
            <p:cNvSpPr/>
            <p:nvPr/>
          </p:nvSpPr>
          <p:spPr>
            <a:xfrm>
              <a:off x="1790990" y="1326235"/>
              <a:ext cx="4907262" cy="8469460"/>
            </a:xfrm>
            <a:custGeom>
              <a:avLst/>
              <a:gdLst/>
              <a:ahLst/>
              <a:cxnLst/>
              <a:rect l="l" t="t" r="r" b="b"/>
              <a:pathLst>
                <a:path w="21529" h="21600" extrusionOk="0">
                  <a:moveTo>
                    <a:pt x="21529" y="0"/>
                  </a:moveTo>
                  <a:cubicBezTo>
                    <a:pt x="18392" y="21"/>
                    <a:pt x="15350" y="628"/>
                    <a:pt x="12852" y="1731"/>
                  </a:cubicBezTo>
                  <a:cubicBezTo>
                    <a:pt x="11630" y="2271"/>
                    <a:pt x="10562" y="2931"/>
                    <a:pt x="9623" y="3604"/>
                  </a:cubicBezTo>
                  <a:cubicBezTo>
                    <a:pt x="8551" y="4370"/>
                    <a:pt x="7608" y="5203"/>
                    <a:pt x="7451" y="6209"/>
                  </a:cubicBezTo>
                  <a:cubicBezTo>
                    <a:pt x="7394" y="6576"/>
                    <a:pt x="7458" y="6945"/>
                    <a:pt x="7575" y="7307"/>
                  </a:cubicBezTo>
                  <a:cubicBezTo>
                    <a:pt x="7862" y="8195"/>
                    <a:pt x="8470" y="9076"/>
                    <a:pt x="8142" y="9963"/>
                  </a:cubicBezTo>
                  <a:cubicBezTo>
                    <a:pt x="7870" y="10698"/>
                    <a:pt x="7069" y="11254"/>
                    <a:pt x="6303" y="11832"/>
                  </a:cubicBezTo>
                  <a:cubicBezTo>
                    <a:pt x="5165" y="12691"/>
                    <a:pt x="4102" y="13625"/>
                    <a:pt x="3049" y="14510"/>
                  </a:cubicBezTo>
                  <a:cubicBezTo>
                    <a:pt x="1883" y="15491"/>
                    <a:pt x="668" y="16486"/>
                    <a:pt x="168" y="17658"/>
                  </a:cubicBezTo>
                  <a:cubicBezTo>
                    <a:pt x="9" y="18030"/>
                    <a:pt x="-71" y="18418"/>
                    <a:pt x="82" y="18792"/>
                  </a:cubicBezTo>
                  <a:cubicBezTo>
                    <a:pt x="158" y="18976"/>
                    <a:pt x="290" y="19152"/>
                    <a:pt x="472" y="19310"/>
                  </a:cubicBezTo>
                  <a:cubicBezTo>
                    <a:pt x="1319" y="19219"/>
                    <a:pt x="2181" y="19185"/>
                    <a:pt x="3042" y="19207"/>
                  </a:cubicBezTo>
                  <a:cubicBezTo>
                    <a:pt x="3874" y="19229"/>
                    <a:pt x="4699" y="19304"/>
                    <a:pt x="5500" y="19437"/>
                  </a:cubicBezTo>
                  <a:cubicBezTo>
                    <a:pt x="6006" y="19522"/>
                    <a:pt x="6501" y="19629"/>
                    <a:pt x="6964" y="19772"/>
                  </a:cubicBezTo>
                  <a:cubicBezTo>
                    <a:pt x="7429" y="19915"/>
                    <a:pt x="7861" y="20093"/>
                    <a:pt x="8249" y="20303"/>
                  </a:cubicBezTo>
                  <a:cubicBezTo>
                    <a:pt x="8917" y="20663"/>
                    <a:pt x="9437" y="21107"/>
                    <a:pt x="9771" y="21600"/>
                  </a:cubicBezTo>
                  <a:cubicBezTo>
                    <a:pt x="11962" y="19616"/>
                    <a:pt x="13496" y="17412"/>
                    <a:pt x="14294" y="15101"/>
                  </a:cubicBezTo>
                  <a:cubicBezTo>
                    <a:pt x="15158" y="12596"/>
                    <a:pt x="15142" y="10016"/>
                    <a:pt x="14247" y="7516"/>
                  </a:cubicBezTo>
                  <a:lnTo>
                    <a:pt x="21529" y="0"/>
                  </a:lnTo>
                  <a:close/>
                </a:path>
              </a:pathLst>
            </a:custGeom>
            <a:solidFill>
              <a:srgbClr val="CBD4D6"/>
            </a:solidFill>
            <a:ln w="12700" cap="flat" cmpd="sng">
              <a:solidFill>
                <a:srgbClr val="CBD4D6"/>
              </a:solidFill>
              <a:prstDash val="solid"/>
              <a:miter lim="400000"/>
              <a:headEnd type="none" w="sm" len="sm"/>
              <a:tailEnd type="none" w="sm" len="sm"/>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87" name="Google Shape;87;p17"/>
            <p:cNvSpPr/>
            <p:nvPr/>
          </p:nvSpPr>
          <p:spPr>
            <a:xfrm>
              <a:off x="2002963" y="6078392"/>
              <a:ext cx="3186486" cy="3724982"/>
            </a:xfrm>
            <a:custGeom>
              <a:avLst/>
              <a:gdLst/>
              <a:ahLst/>
              <a:cxnLst/>
              <a:rect l="l" t="t" r="r" b="b"/>
              <a:pathLst>
                <a:path w="21600" h="21600" extrusionOk="0">
                  <a:moveTo>
                    <a:pt x="0" y="16256"/>
                  </a:moveTo>
                  <a:cubicBezTo>
                    <a:pt x="3005" y="15786"/>
                    <a:pt x="5901" y="14998"/>
                    <a:pt x="8629" y="13922"/>
                  </a:cubicBezTo>
                  <a:cubicBezTo>
                    <a:pt x="11297" y="12870"/>
                    <a:pt x="13840" y="11530"/>
                    <a:pt x="15985" y="9746"/>
                  </a:cubicBezTo>
                  <a:cubicBezTo>
                    <a:pt x="17552" y="8442"/>
                    <a:pt x="18854" y="6939"/>
                    <a:pt x="19812" y="5287"/>
                  </a:cubicBezTo>
                  <a:cubicBezTo>
                    <a:pt x="20766" y="3641"/>
                    <a:pt x="21377" y="1852"/>
                    <a:pt x="21600" y="0"/>
                  </a:cubicBezTo>
                  <a:cubicBezTo>
                    <a:pt x="21422" y="3791"/>
                    <a:pt x="20662" y="7545"/>
                    <a:pt x="19342" y="11167"/>
                  </a:cubicBezTo>
                  <a:cubicBezTo>
                    <a:pt x="18001" y="14845"/>
                    <a:pt x="16093" y="18353"/>
                    <a:pt x="13668" y="21600"/>
                  </a:cubicBezTo>
                  <a:cubicBezTo>
                    <a:pt x="13279" y="20737"/>
                    <a:pt x="12721" y="19943"/>
                    <a:pt x="12022" y="19248"/>
                  </a:cubicBezTo>
                  <a:cubicBezTo>
                    <a:pt x="11277" y="18509"/>
                    <a:pt x="10378" y="17887"/>
                    <a:pt x="9363" y="17419"/>
                  </a:cubicBezTo>
                  <a:cubicBezTo>
                    <a:pt x="8638" y="17085"/>
                    <a:pt x="7872" y="16836"/>
                    <a:pt x="7091" y="16643"/>
                  </a:cubicBezTo>
                  <a:cubicBezTo>
                    <a:pt x="6333" y="16455"/>
                    <a:pt x="5557" y="16319"/>
                    <a:pt x="4777" y="16230"/>
                  </a:cubicBezTo>
                  <a:cubicBezTo>
                    <a:pt x="3204" y="16049"/>
                    <a:pt x="1596" y="16054"/>
                    <a:pt x="0" y="16256"/>
                  </a:cubicBezTo>
                  <a:close/>
                </a:path>
              </a:pathLst>
            </a:cu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88" name="Google Shape;88;p17"/>
            <p:cNvSpPr/>
            <p:nvPr/>
          </p:nvSpPr>
          <p:spPr>
            <a:xfrm>
              <a:off x="7269657" y="8973546"/>
              <a:ext cx="282943" cy="282945"/>
            </a:xfrm>
            <a:prstGeom prst="ellipse">
              <a:avLst/>
            </a:prstGeom>
            <a:solidFill>
              <a:srgbClr val="999FA1"/>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89" name="Google Shape;89;p17"/>
            <p:cNvSpPr/>
            <p:nvPr/>
          </p:nvSpPr>
          <p:spPr>
            <a:xfrm>
              <a:off x="6595910" y="8495479"/>
              <a:ext cx="415792" cy="1146128"/>
            </a:xfrm>
            <a:custGeom>
              <a:avLst/>
              <a:gdLst/>
              <a:ahLst/>
              <a:cxnLst/>
              <a:rect l="l" t="t" r="r" b="b"/>
              <a:pathLst>
                <a:path w="21363" h="21600" extrusionOk="0">
                  <a:moveTo>
                    <a:pt x="2432" y="1085"/>
                  </a:moveTo>
                  <a:cubicBezTo>
                    <a:pt x="3096" y="4396"/>
                    <a:pt x="3214" y="7718"/>
                    <a:pt x="2788" y="11035"/>
                  </a:cubicBezTo>
                  <a:cubicBezTo>
                    <a:pt x="2372" y="14261"/>
                    <a:pt x="1441" y="17475"/>
                    <a:pt x="0" y="20661"/>
                  </a:cubicBezTo>
                  <a:lnTo>
                    <a:pt x="17729" y="21600"/>
                  </a:lnTo>
                  <a:cubicBezTo>
                    <a:pt x="19586" y="18046"/>
                    <a:pt x="20736" y="14448"/>
                    <a:pt x="21168" y="10833"/>
                  </a:cubicBezTo>
                  <a:cubicBezTo>
                    <a:pt x="21600" y="7219"/>
                    <a:pt x="21314" y="3599"/>
                    <a:pt x="20312" y="0"/>
                  </a:cubicBezTo>
                  <a:lnTo>
                    <a:pt x="2432" y="1085"/>
                  </a:lnTo>
                  <a:close/>
                </a:path>
              </a:pathLst>
            </a:custGeom>
            <a:solidFill>
              <a:srgbClr val="999FA1"/>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90" name="Google Shape;90;p17"/>
            <p:cNvSpPr/>
            <p:nvPr/>
          </p:nvSpPr>
          <p:spPr>
            <a:xfrm>
              <a:off x="5178116" y="5321687"/>
              <a:ext cx="3530032" cy="1066722"/>
            </a:xfrm>
            <a:custGeom>
              <a:avLst/>
              <a:gdLst/>
              <a:ahLst/>
              <a:cxnLst/>
              <a:rect l="l" t="t" r="r" b="b"/>
              <a:pathLst>
                <a:path w="21600" h="20341" extrusionOk="0">
                  <a:moveTo>
                    <a:pt x="0" y="0"/>
                  </a:moveTo>
                  <a:cubicBezTo>
                    <a:pt x="2548" y="8222"/>
                    <a:pt x="5862" y="13736"/>
                    <a:pt x="9472" y="15763"/>
                  </a:cubicBezTo>
                  <a:cubicBezTo>
                    <a:pt x="13649" y="18108"/>
                    <a:pt x="17957" y="15662"/>
                    <a:pt x="21600" y="8875"/>
                  </a:cubicBezTo>
                  <a:cubicBezTo>
                    <a:pt x="21426" y="9846"/>
                    <a:pt x="21244" y="10805"/>
                    <a:pt x="21056" y="11751"/>
                  </a:cubicBezTo>
                  <a:cubicBezTo>
                    <a:pt x="20845" y="12815"/>
                    <a:pt x="20625" y="13862"/>
                    <a:pt x="20396" y="14892"/>
                  </a:cubicBezTo>
                  <a:cubicBezTo>
                    <a:pt x="16854" y="20054"/>
                    <a:pt x="12879" y="21600"/>
                    <a:pt x="9038" y="19308"/>
                  </a:cubicBezTo>
                  <a:cubicBezTo>
                    <a:pt x="5693" y="17313"/>
                    <a:pt x="2590" y="12479"/>
                    <a:pt x="71" y="5340"/>
                  </a:cubicBezTo>
                  <a:lnTo>
                    <a:pt x="0" y="0"/>
                  </a:lnTo>
                  <a:close/>
                </a:path>
              </a:pathLst>
            </a:custGeom>
            <a:solidFill>
              <a:srgbClr val="CBD4D6"/>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91" name="Google Shape;91;p17"/>
            <p:cNvSpPr/>
            <p:nvPr/>
          </p:nvSpPr>
          <p:spPr>
            <a:xfrm>
              <a:off x="7226172" y="9539465"/>
              <a:ext cx="930276" cy="930276"/>
            </a:xfrm>
            <a:custGeom>
              <a:avLst/>
              <a:gdLst/>
              <a:ahLst/>
              <a:cxnLst/>
              <a:rect l="l" t="t" r="r" b="b"/>
              <a:pathLst>
                <a:path w="21600" h="21600" extrusionOk="0">
                  <a:moveTo>
                    <a:pt x="8275" y="0"/>
                  </a:moveTo>
                  <a:lnTo>
                    <a:pt x="8275" y="2175"/>
                  </a:lnTo>
                  <a:cubicBezTo>
                    <a:pt x="7700" y="2342"/>
                    <a:pt x="7146" y="2572"/>
                    <a:pt x="6607" y="2857"/>
                  </a:cubicBezTo>
                  <a:lnTo>
                    <a:pt x="5068" y="1281"/>
                  </a:lnTo>
                  <a:lnTo>
                    <a:pt x="1456" y="4792"/>
                  </a:lnTo>
                  <a:lnTo>
                    <a:pt x="2995" y="6368"/>
                  </a:lnTo>
                  <a:cubicBezTo>
                    <a:pt x="2653" y="6973"/>
                    <a:pt x="2384" y="7603"/>
                    <a:pt x="2193" y="8257"/>
                  </a:cubicBezTo>
                  <a:lnTo>
                    <a:pt x="0" y="8257"/>
                  </a:lnTo>
                  <a:lnTo>
                    <a:pt x="0" y="13297"/>
                  </a:lnTo>
                  <a:lnTo>
                    <a:pt x="2193" y="13297"/>
                  </a:lnTo>
                  <a:cubicBezTo>
                    <a:pt x="2350" y="13836"/>
                    <a:pt x="2560" y="14357"/>
                    <a:pt x="2820" y="14864"/>
                  </a:cubicBezTo>
                  <a:lnTo>
                    <a:pt x="1281" y="16357"/>
                  </a:lnTo>
                  <a:lnTo>
                    <a:pt x="4792" y="19978"/>
                  </a:lnTo>
                  <a:lnTo>
                    <a:pt x="6285" y="18522"/>
                  </a:lnTo>
                  <a:cubicBezTo>
                    <a:pt x="6920" y="18892"/>
                    <a:pt x="7585" y="19178"/>
                    <a:pt x="8275" y="19379"/>
                  </a:cubicBezTo>
                  <a:lnTo>
                    <a:pt x="8275" y="21600"/>
                  </a:lnTo>
                  <a:lnTo>
                    <a:pt x="13316" y="21600"/>
                  </a:lnTo>
                  <a:lnTo>
                    <a:pt x="13316" y="19379"/>
                  </a:lnTo>
                  <a:cubicBezTo>
                    <a:pt x="13890" y="19211"/>
                    <a:pt x="14445" y="18982"/>
                    <a:pt x="14984" y="18697"/>
                  </a:cubicBezTo>
                  <a:lnTo>
                    <a:pt x="16523" y="20273"/>
                  </a:lnTo>
                  <a:lnTo>
                    <a:pt x="20135" y="16762"/>
                  </a:lnTo>
                  <a:lnTo>
                    <a:pt x="18596" y="15186"/>
                  </a:lnTo>
                  <a:cubicBezTo>
                    <a:pt x="18938" y="14581"/>
                    <a:pt x="19207" y="13951"/>
                    <a:pt x="19398" y="13297"/>
                  </a:cubicBezTo>
                  <a:lnTo>
                    <a:pt x="21600" y="13297"/>
                  </a:lnTo>
                  <a:lnTo>
                    <a:pt x="21600" y="8257"/>
                  </a:lnTo>
                  <a:lnTo>
                    <a:pt x="19398" y="8257"/>
                  </a:lnTo>
                  <a:cubicBezTo>
                    <a:pt x="19223" y="7659"/>
                    <a:pt x="18980" y="7083"/>
                    <a:pt x="18679" y="6524"/>
                  </a:cubicBezTo>
                  <a:lnTo>
                    <a:pt x="20310" y="4948"/>
                  </a:lnTo>
                  <a:lnTo>
                    <a:pt x="16799" y="1327"/>
                  </a:lnTo>
                  <a:lnTo>
                    <a:pt x="15140" y="2940"/>
                  </a:lnTo>
                  <a:cubicBezTo>
                    <a:pt x="14555" y="2615"/>
                    <a:pt x="13945" y="2359"/>
                    <a:pt x="13316" y="2175"/>
                  </a:cubicBezTo>
                  <a:lnTo>
                    <a:pt x="13316" y="0"/>
                  </a:lnTo>
                  <a:lnTo>
                    <a:pt x="8275" y="0"/>
                  </a:lnTo>
                  <a:close/>
                  <a:moveTo>
                    <a:pt x="10800" y="6257"/>
                  </a:moveTo>
                  <a:cubicBezTo>
                    <a:pt x="11956" y="6257"/>
                    <a:pt x="13106" y="6702"/>
                    <a:pt x="13988" y="7584"/>
                  </a:cubicBezTo>
                  <a:cubicBezTo>
                    <a:pt x="15753" y="9348"/>
                    <a:pt x="15753" y="12205"/>
                    <a:pt x="13988" y="13970"/>
                  </a:cubicBezTo>
                  <a:cubicBezTo>
                    <a:pt x="12224" y="15734"/>
                    <a:pt x="9367" y="15734"/>
                    <a:pt x="7602" y="13970"/>
                  </a:cubicBezTo>
                  <a:cubicBezTo>
                    <a:pt x="5838" y="12206"/>
                    <a:pt x="5838" y="9349"/>
                    <a:pt x="7602" y="7584"/>
                  </a:cubicBezTo>
                  <a:cubicBezTo>
                    <a:pt x="8485" y="6702"/>
                    <a:pt x="9644" y="6257"/>
                    <a:pt x="10800" y="6257"/>
                  </a:cubicBezTo>
                  <a:close/>
                </a:path>
              </a:pathLst>
            </a:cu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92" name="Google Shape;92;p17"/>
            <p:cNvSpPr/>
            <p:nvPr/>
          </p:nvSpPr>
          <p:spPr>
            <a:xfrm>
              <a:off x="6820467" y="10693555"/>
              <a:ext cx="1443238" cy="1443237"/>
            </a:xfrm>
            <a:custGeom>
              <a:avLst/>
              <a:gdLst/>
              <a:ahLst/>
              <a:cxnLst/>
              <a:rect l="l" t="t" r="r" b="b"/>
              <a:pathLst>
                <a:path w="21600" h="21600" extrusionOk="0">
                  <a:moveTo>
                    <a:pt x="8275" y="0"/>
                  </a:moveTo>
                  <a:lnTo>
                    <a:pt x="8275" y="2175"/>
                  </a:lnTo>
                  <a:cubicBezTo>
                    <a:pt x="7700" y="2342"/>
                    <a:pt x="7146" y="2572"/>
                    <a:pt x="6607" y="2857"/>
                  </a:cubicBezTo>
                  <a:lnTo>
                    <a:pt x="5068" y="1281"/>
                  </a:lnTo>
                  <a:lnTo>
                    <a:pt x="1456" y="4792"/>
                  </a:lnTo>
                  <a:lnTo>
                    <a:pt x="2995" y="6368"/>
                  </a:lnTo>
                  <a:cubicBezTo>
                    <a:pt x="2653" y="6973"/>
                    <a:pt x="2384" y="7603"/>
                    <a:pt x="2193" y="8257"/>
                  </a:cubicBezTo>
                  <a:lnTo>
                    <a:pt x="0" y="8257"/>
                  </a:lnTo>
                  <a:lnTo>
                    <a:pt x="0" y="13297"/>
                  </a:lnTo>
                  <a:lnTo>
                    <a:pt x="2193" y="13297"/>
                  </a:lnTo>
                  <a:cubicBezTo>
                    <a:pt x="2350" y="13836"/>
                    <a:pt x="2560" y="14357"/>
                    <a:pt x="2820" y="14864"/>
                  </a:cubicBezTo>
                  <a:lnTo>
                    <a:pt x="1281" y="16357"/>
                  </a:lnTo>
                  <a:lnTo>
                    <a:pt x="4792" y="19978"/>
                  </a:lnTo>
                  <a:lnTo>
                    <a:pt x="6285" y="18522"/>
                  </a:lnTo>
                  <a:cubicBezTo>
                    <a:pt x="6920" y="18892"/>
                    <a:pt x="7585" y="19178"/>
                    <a:pt x="8275" y="19379"/>
                  </a:cubicBezTo>
                  <a:lnTo>
                    <a:pt x="8275" y="21600"/>
                  </a:lnTo>
                  <a:lnTo>
                    <a:pt x="13316" y="21600"/>
                  </a:lnTo>
                  <a:lnTo>
                    <a:pt x="13316" y="19379"/>
                  </a:lnTo>
                  <a:cubicBezTo>
                    <a:pt x="13890" y="19211"/>
                    <a:pt x="14445" y="18982"/>
                    <a:pt x="14984" y="18697"/>
                  </a:cubicBezTo>
                  <a:lnTo>
                    <a:pt x="16523" y="20273"/>
                  </a:lnTo>
                  <a:lnTo>
                    <a:pt x="20135" y="16762"/>
                  </a:lnTo>
                  <a:lnTo>
                    <a:pt x="18596" y="15186"/>
                  </a:lnTo>
                  <a:cubicBezTo>
                    <a:pt x="18938" y="14581"/>
                    <a:pt x="19207" y="13951"/>
                    <a:pt x="19398" y="13297"/>
                  </a:cubicBezTo>
                  <a:lnTo>
                    <a:pt x="21600" y="13297"/>
                  </a:lnTo>
                  <a:lnTo>
                    <a:pt x="21600" y="8257"/>
                  </a:lnTo>
                  <a:lnTo>
                    <a:pt x="19398" y="8257"/>
                  </a:lnTo>
                  <a:cubicBezTo>
                    <a:pt x="19223" y="7659"/>
                    <a:pt x="18980" y="7083"/>
                    <a:pt x="18679" y="6524"/>
                  </a:cubicBezTo>
                  <a:lnTo>
                    <a:pt x="20310" y="4948"/>
                  </a:lnTo>
                  <a:lnTo>
                    <a:pt x="16799" y="1327"/>
                  </a:lnTo>
                  <a:lnTo>
                    <a:pt x="15140" y="2940"/>
                  </a:lnTo>
                  <a:cubicBezTo>
                    <a:pt x="14555" y="2615"/>
                    <a:pt x="13945" y="2359"/>
                    <a:pt x="13316" y="2175"/>
                  </a:cubicBezTo>
                  <a:lnTo>
                    <a:pt x="13316" y="0"/>
                  </a:lnTo>
                  <a:lnTo>
                    <a:pt x="8275" y="0"/>
                  </a:lnTo>
                  <a:close/>
                  <a:moveTo>
                    <a:pt x="10800" y="6257"/>
                  </a:moveTo>
                  <a:cubicBezTo>
                    <a:pt x="11956" y="6257"/>
                    <a:pt x="13106" y="6702"/>
                    <a:pt x="13988" y="7584"/>
                  </a:cubicBezTo>
                  <a:cubicBezTo>
                    <a:pt x="15753" y="9348"/>
                    <a:pt x="15753" y="12205"/>
                    <a:pt x="13988" y="13970"/>
                  </a:cubicBezTo>
                  <a:cubicBezTo>
                    <a:pt x="12224" y="15734"/>
                    <a:pt x="9367" y="15734"/>
                    <a:pt x="7602" y="13970"/>
                  </a:cubicBezTo>
                  <a:cubicBezTo>
                    <a:pt x="5838" y="12206"/>
                    <a:pt x="5838" y="9349"/>
                    <a:pt x="7602" y="7584"/>
                  </a:cubicBezTo>
                  <a:cubicBezTo>
                    <a:pt x="8485" y="6702"/>
                    <a:pt x="9644" y="6257"/>
                    <a:pt x="10800" y="6257"/>
                  </a:cubicBezTo>
                  <a:close/>
                </a:path>
              </a:pathLst>
            </a:cu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93" name="Google Shape;93;p17"/>
            <p:cNvSpPr/>
            <p:nvPr/>
          </p:nvSpPr>
          <p:spPr>
            <a:xfrm>
              <a:off x="4135608" y="7591900"/>
              <a:ext cx="1390056" cy="1390057"/>
            </a:xfrm>
            <a:custGeom>
              <a:avLst/>
              <a:gdLst/>
              <a:ahLst/>
              <a:cxnLst/>
              <a:rect l="l" t="t" r="r" b="b"/>
              <a:pathLst>
                <a:path w="21600" h="21600" extrusionOk="0">
                  <a:moveTo>
                    <a:pt x="8275" y="0"/>
                  </a:moveTo>
                  <a:lnTo>
                    <a:pt x="8275" y="2175"/>
                  </a:lnTo>
                  <a:cubicBezTo>
                    <a:pt x="7700" y="2342"/>
                    <a:pt x="7146" y="2572"/>
                    <a:pt x="6607" y="2857"/>
                  </a:cubicBezTo>
                  <a:lnTo>
                    <a:pt x="5068" y="1281"/>
                  </a:lnTo>
                  <a:lnTo>
                    <a:pt x="1456" y="4792"/>
                  </a:lnTo>
                  <a:lnTo>
                    <a:pt x="2995" y="6368"/>
                  </a:lnTo>
                  <a:cubicBezTo>
                    <a:pt x="2653" y="6973"/>
                    <a:pt x="2384" y="7603"/>
                    <a:pt x="2193" y="8257"/>
                  </a:cubicBezTo>
                  <a:lnTo>
                    <a:pt x="0" y="8257"/>
                  </a:lnTo>
                  <a:lnTo>
                    <a:pt x="0" y="13297"/>
                  </a:lnTo>
                  <a:lnTo>
                    <a:pt x="2193" y="13297"/>
                  </a:lnTo>
                  <a:cubicBezTo>
                    <a:pt x="2350" y="13836"/>
                    <a:pt x="2560" y="14357"/>
                    <a:pt x="2820" y="14864"/>
                  </a:cubicBezTo>
                  <a:lnTo>
                    <a:pt x="1281" y="16357"/>
                  </a:lnTo>
                  <a:lnTo>
                    <a:pt x="4792" y="19978"/>
                  </a:lnTo>
                  <a:lnTo>
                    <a:pt x="6285" y="18522"/>
                  </a:lnTo>
                  <a:cubicBezTo>
                    <a:pt x="6920" y="18892"/>
                    <a:pt x="7585" y="19178"/>
                    <a:pt x="8275" y="19379"/>
                  </a:cubicBezTo>
                  <a:lnTo>
                    <a:pt x="8275" y="21600"/>
                  </a:lnTo>
                  <a:lnTo>
                    <a:pt x="13316" y="21600"/>
                  </a:lnTo>
                  <a:lnTo>
                    <a:pt x="13316" y="19379"/>
                  </a:lnTo>
                  <a:cubicBezTo>
                    <a:pt x="13890" y="19211"/>
                    <a:pt x="14445" y="18982"/>
                    <a:pt x="14984" y="18697"/>
                  </a:cubicBezTo>
                  <a:lnTo>
                    <a:pt x="16523" y="20273"/>
                  </a:lnTo>
                  <a:lnTo>
                    <a:pt x="20135" y="16762"/>
                  </a:lnTo>
                  <a:lnTo>
                    <a:pt x="18596" y="15186"/>
                  </a:lnTo>
                  <a:cubicBezTo>
                    <a:pt x="18938" y="14581"/>
                    <a:pt x="19207" y="13951"/>
                    <a:pt x="19398" y="13297"/>
                  </a:cubicBezTo>
                  <a:lnTo>
                    <a:pt x="21600" y="13297"/>
                  </a:lnTo>
                  <a:lnTo>
                    <a:pt x="21600" y="8257"/>
                  </a:lnTo>
                  <a:lnTo>
                    <a:pt x="19398" y="8257"/>
                  </a:lnTo>
                  <a:cubicBezTo>
                    <a:pt x="19223" y="7659"/>
                    <a:pt x="18980" y="7083"/>
                    <a:pt x="18679" y="6524"/>
                  </a:cubicBezTo>
                  <a:lnTo>
                    <a:pt x="20310" y="4948"/>
                  </a:lnTo>
                  <a:lnTo>
                    <a:pt x="16799" y="1327"/>
                  </a:lnTo>
                  <a:lnTo>
                    <a:pt x="15140" y="2940"/>
                  </a:lnTo>
                  <a:cubicBezTo>
                    <a:pt x="14555" y="2615"/>
                    <a:pt x="13945" y="2359"/>
                    <a:pt x="13316" y="2175"/>
                  </a:cubicBezTo>
                  <a:lnTo>
                    <a:pt x="13316" y="0"/>
                  </a:lnTo>
                  <a:lnTo>
                    <a:pt x="8275" y="0"/>
                  </a:lnTo>
                  <a:close/>
                  <a:moveTo>
                    <a:pt x="10800" y="6257"/>
                  </a:moveTo>
                  <a:cubicBezTo>
                    <a:pt x="11956" y="6257"/>
                    <a:pt x="13106" y="6702"/>
                    <a:pt x="13988" y="7584"/>
                  </a:cubicBezTo>
                  <a:cubicBezTo>
                    <a:pt x="15753" y="9348"/>
                    <a:pt x="15753" y="12205"/>
                    <a:pt x="13988" y="13970"/>
                  </a:cubicBezTo>
                  <a:cubicBezTo>
                    <a:pt x="12224" y="15734"/>
                    <a:pt x="9367" y="15734"/>
                    <a:pt x="7602" y="13970"/>
                  </a:cubicBezTo>
                  <a:cubicBezTo>
                    <a:pt x="5838" y="12206"/>
                    <a:pt x="5838" y="9349"/>
                    <a:pt x="7602" y="7584"/>
                  </a:cubicBezTo>
                  <a:cubicBezTo>
                    <a:pt x="8485" y="6702"/>
                    <a:pt x="9644" y="6257"/>
                    <a:pt x="10800" y="6257"/>
                  </a:cubicBezTo>
                  <a:close/>
                </a:path>
              </a:pathLst>
            </a:cu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94" name="Google Shape;94;p17"/>
            <p:cNvSpPr/>
            <p:nvPr/>
          </p:nvSpPr>
          <p:spPr>
            <a:xfrm>
              <a:off x="4173270" y="126375"/>
              <a:ext cx="1713126" cy="1109697"/>
            </a:xfrm>
            <a:custGeom>
              <a:avLst/>
              <a:gdLst/>
              <a:ahLst/>
              <a:cxnLst/>
              <a:rect l="l" t="t" r="r" b="b"/>
              <a:pathLst>
                <a:path w="21600" h="21600" extrusionOk="0">
                  <a:moveTo>
                    <a:pt x="1651" y="0"/>
                  </a:moveTo>
                  <a:cubicBezTo>
                    <a:pt x="5452" y="2736"/>
                    <a:pt x="9102" y="5947"/>
                    <a:pt x="12565" y="9602"/>
                  </a:cubicBezTo>
                  <a:cubicBezTo>
                    <a:pt x="15754" y="12968"/>
                    <a:pt x="18774" y="16701"/>
                    <a:pt x="21600" y="20769"/>
                  </a:cubicBezTo>
                  <a:lnTo>
                    <a:pt x="20751" y="21600"/>
                  </a:lnTo>
                  <a:cubicBezTo>
                    <a:pt x="17817" y="17515"/>
                    <a:pt x="14697" y="13762"/>
                    <a:pt x="11415" y="10368"/>
                  </a:cubicBezTo>
                  <a:cubicBezTo>
                    <a:pt x="7785" y="6615"/>
                    <a:pt x="3968" y="3313"/>
                    <a:pt x="0" y="493"/>
                  </a:cubicBezTo>
                  <a:lnTo>
                    <a:pt x="1651" y="0"/>
                  </a:lnTo>
                  <a:close/>
                </a:path>
              </a:pathLst>
            </a:custGeom>
            <a:solidFill>
              <a:srgbClr val="CBD4D6"/>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95" name="Google Shape;95;p17"/>
            <p:cNvSpPr/>
            <p:nvPr/>
          </p:nvSpPr>
          <p:spPr>
            <a:xfrm>
              <a:off x="3014237" y="323381"/>
              <a:ext cx="2406069" cy="1329474"/>
            </a:xfrm>
            <a:custGeom>
              <a:avLst/>
              <a:gdLst/>
              <a:ahLst/>
              <a:cxnLst/>
              <a:rect l="l" t="t" r="r" b="b"/>
              <a:pathLst>
                <a:path w="21600" h="21600" extrusionOk="0">
                  <a:moveTo>
                    <a:pt x="3401" y="0"/>
                  </a:moveTo>
                  <a:cubicBezTo>
                    <a:pt x="6924" y="1965"/>
                    <a:pt x="10310" y="4665"/>
                    <a:pt x="13488" y="8048"/>
                  </a:cubicBezTo>
                  <a:cubicBezTo>
                    <a:pt x="16398" y="11144"/>
                    <a:pt x="19118" y="14794"/>
                    <a:pt x="21600" y="18934"/>
                  </a:cubicBezTo>
                  <a:cubicBezTo>
                    <a:pt x="21355" y="19363"/>
                    <a:pt x="21116" y="19803"/>
                    <a:pt x="20883" y="20254"/>
                  </a:cubicBezTo>
                  <a:cubicBezTo>
                    <a:pt x="20657" y="20693"/>
                    <a:pt x="20437" y="21142"/>
                    <a:pt x="20224" y="21600"/>
                  </a:cubicBezTo>
                  <a:cubicBezTo>
                    <a:pt x="17447" y="17147"/>
                    <a:pt x="14403" y="13270"/>
                    <a:pt x="11149" y="10043"/>
                  </a:cubicBezTo>
                  <a:cubicBezTo>
                    <a:pt x="9429" y="8337"/>
                    <a:pt x="7656" y="6819"/>
                    <a:pt x="5827" y="5559"/>
                  </a:cubicBezTo>
                  <a:cubicBezTo>
                    <a:pt x="3936" y="4257"/>
                    <a:pt x="1987" y="3233"/>
                    <a:pt x="0" y="2500"/>
                  </a:cubicBezTo>
                  <a:cubicBezTo>
                    <a:pt x="519" y="2082"/>
                    <a:pt x="1041" y="1678"/>
                    <a:pt x="1567" y="1289"/>
                  </a:cubicBezTo>
                  <a:cubicBezTo>
                    <a:pt x="2174" y="840"/>
                    <a:pt x="2785" y="410"/>
                    <a:pt x="3401" y="0"/>
                  </a:cubicBezTo>
                  <a:close/>
                </a:path>
              </a:pathLst>
            </a:custGeom>
            <a:solidFill>
              <a:srgbClr val="CBD4D6"/>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96" name="Google Shape;96;p17"/>
            <p:cNvSpPr/>
            <p:nvPr/>
          </p:nvSpPr>
          <p:spPr>
            <a:xfrm>
              <a:off x="2279960" y="812170"/>
              <a:ext cx="2568797" cy="1150337"/>
            </a:xfrm>
            <a:custGeom>
              <a:avLst/>
              <a:gdLst/>
              <a:ahLst/>
              <a:cxnLst/>
              <a:rect l="l" t="t" r="r" b="b"/>
              <a:pathLst>
                <a:path w="21600" h="21600" extrusionOk="0">
                  <a:moveTo>
                    <a:pt x="898" y="0"/>
                  </a:moveTo>
                  <a:cubicBezTo>
                    <a:pt x="2953" y="739"/>
                    <a:pt x="4983" y="1756"/>
                    <a:pt x="6977" y="3044"/>
                  </a:cubicBezTo>
                  <a:cubicBezTo>
                    <a:pt x="8955" y="4322"/>
                    <a:pt x="10900" y="5869"/>
                    <a:pt x="12778" y="7787"/>
                  </a:cubicBezTo>
                  <a:cubicBezTo>
                    <a:pt x="15987" y="11065"/>
                    <a:pt x="18960" y="15389"/>
                    <a:pt x="21600" y="20617"/>
                  </a:cubicBezTo>
                  <a:lnTo>
                    <a:pt x="21001" y="21600"/>
                  </a:lnTo>
                  <a:cubicBezTo>
                    <a:pt x="18252" y="16026"/>
                    <a:pt x="15109" y="11506"/>
                    <a:pt x="11698" y="8225"/>
                  </a:cubicBezTo>
                  <a:cubicBezTo>
                    <a:pt x="9825" y="6423"/>
                    <a:pt x="7886" y="5010"/>
                    <a:pt x="5918" y="3868"/>
                  </a:cubicBezTo>
                  <a:cubicBezTo>
                    <a:pt x="3974" y="2739"/>
                    <a:pt x="1998" y="1872"/>
                    <a:pt x="0" y="1275"/>
                  </a:cubicBezTo>
                  <a:cubicBezTo>
                    <a:pt x="138" y="1054"/>
                    <a:pt x="279" y="842"/>
                    <a:pt x="422" y="638"/>
                  </a:cubicBezTo>
                  <a:cubicBezTo>
                    <a:pt x="578" y="415"/>
                    <a:pt x="736" y="202"/>
                    <a:pt x="898" y="0"/>
                  </a:cubicBezTo>
                  <a:close/>
                </a:path>
              </a:pathLst>
            </a:custGeom>
            <a:solidFill>
              <a:srgbClr val="CBD4D6"/>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97" name="Google Shape;97;p17"/>
            <p:cNvSpPr/>
            <p:nvPr/>
          </p:nvSpPr>
          <p:spPr>
            <a:xfrm>
              <a:off x="7103067" y="5999153"/>
              <a:ext cx="640484" cy="1525144"/>
            </a:xfrm>
            <a:custGeom>
              <a:avLst/>
              <a:gdLst/>
              <a:ahLst/>
              <a:cxnLst/>
              <a:rect l="l" t="t" r="r" b="b"/>
              <a:pathLst>
                <a:path w="21600" h="21600" extrusionOk="0">
                  <a:moveTo>
                    <a:pt x="0" y="0"/>
                  </a:moveTo>
                  <a:cubicBezTo>
                    <a:pt x="1845" y="3869"/>
                    <a:pt x="4610" y="7650"/>
                    <a:pt x="8253" y="11287"/>
                  </a:cubicBezTo>
                  <a:cubicBezTo>
                    <a:pt x="11874" y="14903"/>
                    <a:pt x="16345" y="18357"/>
                    <a:pt x="21600" y="21600"/>
                  </a:cubicBezTo>
                  <a:lnTo>
                    <a:pt x="21286" y="19414"/>
                  </a:lnTo>
                  <a:cubicBezTo>
                    <a:pt x="16905" y="16480"/>
                    <a:pt x="13136" y="13393"/>
                    <a:pt x="10022" y="10186"/>
                  </a:cubicBezTo>
                  <a:cubicBezTo>
                    <a:pt x="6827" y="6896"/>
                    <a:pt x="4333" y="3494"/>
                    <a:pt x="2570" y="20"/>
                  </a:cubicBezTo>
                  <a:lnTo>
                    <a:pt x="0" y="0"/>
                  </a:lnTo>
                  <a:close/>
                </a:path>
              </a:pathLst>
            </a:cu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98" name="Google Shape;98;p17"/>
            <p:cNvSpPr/>
            <p:nvPr/>
          </p:nvSpPr>
          <p:spPr>
            <a:xfrm>
              <a:off x="7235325" y="6000474"/>
              <a:ext cx="504575" cy="1268135"/>
            </a:xfrm>
            <a:custGeom>
              <a:avLst/>
              <a:gdLst/>
              <a:ahLst/>
              <a:cxnLst/>
              <a:rect l="l" t="t" r="r" b="b"/>
              <a:pathLst>
                <a:path w="21600" h="21600" extrusionOk="0">
                  <a:moveTo>
                    <a:pt x="0" y="15"/>
                  </a:moveTo>
                  <a:cubicBezTo>
                    <a:pt x="2086" y="3946"/>
                    <a:pt x="5025" y="7797"/>
                    <a:pt x="8784" y="11526"/>
                  </a:cubicBezTo>
                  <a:cubicBezTo>
                    <a:pt x="12301" y="15014"/>
                    <a:pt x="16523" y="18383"/>
                    <a:pt x="21410" y="21600"/>
                  </a:cubicBezTo>
                  <a:lnTo>
                    <a:pt x="21600" y="19293"/>
                  </a:lnTo>
                  <a:cubicBezTo>
                    <a:pt x="17184" y="16183"/>
                    <a:pt x="13366" y="12943"/>
                    <a:pt x="10180" y="9603"/>
                  </a:cubicBezTo>
                  <a:cubicBezTo>
                    <a:pt x="7196" y="6475"/>
                    <a:pt x="4773" y="3265"/>
                    <a:pt x="2931" y="0"/>
                  </a:cubicBezTo>
                  <a:lnTo>
                    <a:pt x="0" y="15"/>
                  </a:lnTo>
                  <a:close/>
                </a:path>
              </a:pathLst>
            </a:cu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99" name="Google Shape;99;p17"/>
            <p:cNvSpPr/>
            <p:nvPr/>
          </p:nvSpPr>
          <p:spPr>
            <a:xfrm>
              <a:off x="7360601" y="5995006"/>
              <a:ext cx="425064" cy="1030171"/>
            </a:xfrm>
            <a:custGeom>
              <a:avLst/>
              <a:gdLst/>
              <a:ahLst/>
              <a:cxnLst/>
              <a:rect l="l" t="t" r="r" b="b"/>
              <a:pathLst>
                <a:path w="21600" h="21600" extrusionOk="0">
                  <a:moveTo>
                    <a:pt x="0" y="68"/>
                  </a:moveTo>
                  <a:cubicBezTo>
                    <a:pt x="2135" y="3791"/>
                    <a:pt x="4852" y="7454"/>
                    <a:pt x="8134" y="11032"/>
                  </a:cubicBezTo>
                  <a:cubicBezTo>
                    <a:pt x="11459" y="14656"/>
                    <a:pt x="15356" y="18186"/>
                    <a:pt x="19801" y="21600"/>
                  </a:cubicBezTo>
                  <a:lnTo>
                    <a:pt x="20024" y="20223"/>
                  </a:lnTo>
                  <a:lnTo>
                    <a:pt x="21600" y="19659"/>
                  </a:lnTo>
                  <a:cubicBezTo>
                    <a:pt x="17464" y="16459"/>
                    <a:pt x="13831" y="13152"/>
                    <a:pt x="10725" y="9759"/>
                  </a:cubicBezTo>
                  <a:cubicBezTo>
                    <a:pt x="7805" y="6570"/>
                    <a:pt x="5355" y="3311"/>
                    <a:pt x="3389" y="0"/>
                  </a:cubicBezTo>
                  <a:lnTo>
                    <a:pt x="0" y="68"/>
                  </a:lnTo>
                  <a:close/>
                </a:path>
              </a:pathLst>
            </a:cu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00" name="Google Shape;100;p17"/>
            <p:cNvSpPr/>
            <p:nvPr/>
          </p:nvSpPr>
          <p:spPr>
            <a:xfrm>
              <a:off x="7480792" y="5983620"/>
              <a:ext cx="401797" cy="902860"/>
            </a:xfrm>
            <a:custGeom>
              <a:avLst/>
              <a:gdLst/>
              <a:ahLst/>
              <a:cxnLst/>
              <a:rect l="l" t="t" r="r" b="b"/>
              <a:pathLst>
                <a:path w="21600" h="21600" extrusionOk="0">
                  <a:moveTo>
                    <a:pt x="0" y="135"/>
                  </a:moveTo>
                  <a:cubicBezTo>
                    <a:pt x="1948" y="3839"/>
                    <a:pt x="4476" y="7477"/>
                    <a:pt x="7565" y="11024"/>
                  </a:cubicBezTo>
                  <a:cubicBezTo>
                    <a:pt x="10736" y="14664"/>
                    <a:pt x="14491" y="18199"/>
                    <a:pt x="18799" y="21600"/>
                  </a:cubicBezTo>
                  <a:lnTo>
                    <a:pt x="21600" y="20450"/>
                  </a:lnTo>
                  <a:cubicBezTo>
                    <a:pt x="17316" y="17160"/>
                    <a:pt x="13615" y="13726"/>
                    <a:pt x="10531" y="10179"/>
                  </a:cubicBezTo>
                  <a:cubicBezTo>
                    <a:pt x="7649" y="6866"/>
                    <a:pt x="5314" y="3464"/>
                    <a:pt x="3543" y="0"/>
                  </a:cubicBezTo>
                  <a:lnTo>
                    <a:pt x="0" y="135"/>
                  </a:lnTo>
                  <a:close/>
                </a:path>
              </a:pathLst>
            </a:cu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grpSp>
          <p:nvGrpSpPr>
            <p:cNvPr id="101" name="Google Shape;101;p17"/>
            <p:cNvGrpSpPr/>
            <p:nvPr/>
          </p:nvGrpSpPr>
          <p:grpSpPr>
            <a:xfrm>
              <a:off x="4968438" y="1085004"/>
              <a:ext cx="4577064" cy="4577061"/>
              <a:chOff x="333075" y="333253"/>
              <a:chExt cx="4577063" cy="4577059"/>
            </a:xfrm>
          </p:grpSpPr>
          <p:sp>
            <p:nvSpPr>
              <p:cNvPr id="103" name="Google Shape;103;p17"/>
              <p:cNvSpPr/>
              <p:nvPr/>
            </p:nvSpPr>
            <p:spPr>
              <a:xfrm>
                <a:off x="333075" y="333253"/>
                <a:ext cx="4577063" cy="4577059"/>
              </a:xfrm>
              <a:custGeom>
                <a:avLst/>
                <a:gdLst/>
                <a:ahLst/>
                <a:cxnLst/>
                <a:rect l="l" t="t" r="r" b="b"/>
                <a:pathLst>
                  <a:path w="19679" h="20595" extrusionOk="0">
                    <a:moveTo>
                      <a:pt x="9840" y="0"/>
                    </a:moveTo>
                    <a:cubicBezTo>
                      <a:pt x="7322" y="0"/>
                      <a:pt x="4803" y="1006"/>
                      <a:pt x="2881" y="3016"/>
                    </a:cubicBezTo>
                    <a:cubicBezTo>
                      <a:pt x="-961" y="7037"/>
                      <a:pt x="-961" y="13558"/>
                      <a:pt x="2881" y="17579"/>
                    </a:cubicBezTo>
                    <a:cubicBezTo>
                      <a:pt x="6724" y="21600"/>
                      <a:pt x="12954" y="21600"/>
                      <a:pt x="16797" y="17579"/>
                    </a:cubicBezTo>
                    <a:cubicBezTo>
                      <a:pt x="20639" y="13558"/>
                      <a:pt x="20639" y="7037"/>
                      <a:pt x="16797" y="3016"/>
                    </a:cubicBezTo>
                    <a:cubicBezTo>
                      <a:pt x="14875" y="1006"/>
                      <a:pt x="12358" y="0"/>
                      <a:pt x="9840" y="0"/>
                    </a:cubicBezTo>
                    <a:close/>
                    <a:moveTo>
                      <a:pt x="9840" y="1664"/>
                    </a:moveTo>
                    <a:cubicBezTo>
                      <a:pt x="11951" y="1664"/>
                      <a:pt x="14061" y="2507"/>
                      <a:pt x="15672" y="4193"/>
                    </a:cubicBezTo>
                    <a:cubicBezTo>
                      <a:pt x="18894" y="7564"/>
                      <a:pt x="18894" y="13031"/>
                      <a:pt x="15672" y="16402"/>
                    </a:cubicBezTo>
                    <a:cubicBezTo>
                      <a:pt x="12451" y="19773"/>
                      <a:pt x="7227" y="19773"/>
                      <a:pt x="4006" y="16402"/>
                    </a:cubicBezTo>
                    <a:cubicBezTo>
                      <a:pt x="784" y="13031"/>
                      <a:pt x="784" y="7564"/>
                      <a:pt x="4006" y="4193"/>
                    </a:cubicBezTo>
                    <a:cubicBezTo>
                      <a:pt x="5617" y="2507"/>
                      <a:pt x="7729" y="1664"/>
                      <a:pt x="9840" y="1664"/>
                    </a:cubicBezTo>
                    <a:close/>
                  </a:path>
                </a:pathLst>
              </a:custGeom>
              <a:solidFill>
                <a:srgbClr val="CBD4D6"/>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06" name="Google Shape;106;p17"/>
              <p:cNvSpPr/>
              <p:nvPr/>
            </p:nvSpPr>
            <p:spPr>
              <a:xfrm>
                <a:off x="2278374" y="2278374"/>
                <a:ext cx="686749" cy="686749"/>
              </a:xfrm>
              <a:prstGeom prst="ellipse">
                <a:avLst/>
              </a:prstGeom>
              <a:solidFill>
                <a:srgbClr val="999FA1"/>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grpSp>
        <p:sp>
          <p:nvSpPr>
            <p:cNvPr id="107" name="Google Shape;107;p17"/>
            <p:cNvSpPr/>
            <p:nvPr/>
          </p:nvSpPr>
          <p:spPr>
            <a:xfrm>
              <a:off x="4479962" y="9521666"/>
              <a:ext cx="308367" cy="308369"/>
            </a:xfrm>
            <a:prstGeom prst="ellipse">
              <a:avLst/>
            </a:pr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08" name="Google Shape;108;p17"/>
            <p:cNvSpPr/>
            <p:nvPr/>
          </p:nvSpPr>
          <p:spPr>
            <a:xfrm>
              <a:off x="4374056" y="9963397"/>
              <a:ext cx="223369" cy="223369"/>
            </a:xfrm>
            <a:prstGeom prst="ellipse">
              <a:avLst/>
            </a:pr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09" name="Google Shape;109;p17"/>
            <p:cNvSpPr/>
            <p:nvPr/>
          </p:nvSpPr>
          <p:spPr>
            <a:xfrm>
              <a:off x="5898974" y="6957348"/>
              <a:ext cx="1644749" cy="1644749"/>
            </a:xfrm>
            <a:prstGeom prst="ellipse">
              <a:avLst/>
            </a:pr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10" name="Google Shape;110;p17"/>
            <p:cNvSpPr/>
            <p:nvPr/>
          </p:nvSpPr>
          <p:spPr>
            <a:xfrm>
              <a:off x="5991891" y="7281643"/>
              <a:ext cx="1227330" cy="1808164"/>
            </a:xfrm>
            <a:custGeom>
              <a:avLst/>
              <a:gdLst/>
              <a:ahLst/>
              <a:cxnLst/>
              <a:rect l="l" t="t" r="r" b="b"/>
              <a:pathLst>
                <a:path w="20777" h="21600" extrusionOk="0">
                  <a:moveTo>
                    <a:pt x="12349" y="0"/>
                  </a:moveTo>
                  <a:cubicBezTo>
                    <a:pt x="10191" y="0"/>
                    <a:pt x="8035" y="583"/>
                    <a:pt x="6389" y="1745"/>
                  </a:cubicBezTo>
                  <a:cubicBezTo>
                    <a:pt x="3097" y="4068"/>
                    <a:pt x="3097" y="7832"/>
                    <a:pt x="6389" y="10155"/>
                  </a:cubicBezTo>
                  <a:cubicBezTo>
                    <a:pt x="6408" y="10168"/>
                    <a:pt x="6431" y="10176"/>
                    <a:pt x="6450" y="10188"/>
                  </a:cubicBezTo>
                  <a:cubicBezTo>
                    <a:pt x="5508" y="11630"/>
                    <a:pt x="4542" y="13062"/>
                    <a:pt x="3527" y="14479"/>
                  </a:cubicBezTo>
                  <a:cubicBezTo>
                    <a:pt x="2397" y="16057"/>
                    <a:pt x="1219" y="17619"/>
                    <a:pt x="0" y="19163"/>
                  </a:cubicBezTo>
                  <a:lnTo>
                    <a:pt x="5120" y="21600"/>
                  </a:lnTo>
                  <a:cubicBezTo>
                    <a:pt x="6473" y="19939"/>
                    <a:pt x="7748" y="18245"/>
                    <a:pt x="8936" y="16522"/>
                  </a:cubicBezTo>
                  <a:cubicBezTo>
                    <a:pt x="9990" y="14993"/>
                    <a:pt x="10965" y="13439"/>
                    <a:pt x="11885" y="11867"/>
                  </a:cubicBezTo>
                  <a:cubicBezTo>
                    <a:pt x="14194" y="11956"/>
                    <a:pt x="16544" y="11400"/>
                    <a:pt x="18308" y="10155"/>
                  </a:cubicBezTo>
                  <a:cubicBezTo>
                    <a:pt x="21600" y="7832"/>
                    <a:pt x="21600" y="4068"/>
                    <a:pt x="18308" y="1745"/>
                  </a:cubicBezTo>
                  <a:cubicBezTo>
                    <a:pt x="16662" y="583"/>
                    <a:pt x="14506" y="0"/>
                    <a:pt x="12349" y="0"/>
                  </a:cubicBezTo>
                  <a:close/>
                  <a:moveTo>
                    <a:pt x="12349" y="2352"/>
                  </a:moveTo>
                  <a:cubicBezTo>
                    <a:pt x="13653" y="2352"/>
                    <a:pt x="14955" y="2706"/>
                    <a:pt x="15950" y="3409"/>
                  </a:cubicBezTo>
                  <a:cubicBezTo>
                    <a:pt x="17940" y="4813"/>
                    <a:pt x="17940" y="7087"/>
                    <a:pt x="15950" y="8491"/>
                  </a:cubicBezTo>
                  <a:cubicBezTo>
                    <a:pt x="13959" y="9896"/>
                    <a:pt x="10738" y="9896"/>
                    <a:pt x="8748" y="8491"/>
                  </a:cubicBezTo>
                  <a:cubicBezTo>
                    <a:pt x="6757" y="7087"/>
                    <a:pt x="6757" y="4813"/>
                    <a:pt x="8748" y="3409"/>
                  </a:cubicBezTo>
                  <a:cubicBezTo>
                    <a:pt x="9743" y="2706"/>
                    <a:pt x="11044" y="2352"/>
                    <a:pt x="12349" y="2352"/>
                  </a:cubicBezTo>
                  <a:close/>
                </a:path>
              </a:pathLst>
            </a:custGeom>
            <a:solidFill>
              <a:srgbClr val="999FA1"/>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11" name="Google Shape;111;p17"/>
            <p:cNvSpPr/>
            <p:nvPr/>
          </p:nvSpPr>
          <p:spPr>
            <a:xfrm>
              <a:off x="4234330" y="8774183"/>
              <a:ext cx="2151139" cy="2629356"/>
            </a:xfrm>
            <a:custGeom>
              <a:avLst/>
              <a:gdLst/>
              <a:ahLst/>
              <a:cxnLst/>
              <a:rect l="l" t="t" r="r" b="b"/>
              <a:pathLst>
                <a:path w="21069" h="21550" extrusionOk="0">
                  <a:moveTo>
                    <a:pt x="17969" y="4"/>
                  </a:moveTo>
                  <a:cubicBezTo>
                    <a:pt x="16799" y="-50"/>
                    <a:pt x="15648" y="435"/>
                    <a:pt x="15018" y="1324"/>
                  </a:cubicBezTo>
                  <a:cubicBezTo>
                    <a:pt x="14350" y="2268"/>
                    <a:pt x="13631" y="3185"/>
                    <a:pt x="12892" y="4089"/>
                  </a:cubicBezTo>
                  <a:cubicBezTo>
                    <a:pt x="11630" y="4149"/>
                    <a:pt x="10389" y="4567"/>
                    <a:pt x="9425" y="5374"/>
                  </a:cubicBezTo>
                  <a:cubicBezTo>
                    <a:pt x="8135" y="6453"/>
                    <a:pt x="7649" y="7944"/>
                    <a:pt x="7955" y="9339"/>
                  </a:cubicBezTo>
                  <a:cubicBezTo>
                    <a:pt x="6687" y="10503"/>
                    <a:pt x="5368" y="11627"/>
                    <a:pt x="3998" y="12705"/>
                  </a:cubicBezTo>
                  <a:cubicBezTo>
                    <a:pt x="2711" y="13718"/>
                    <a:pt x="1379" y="14691"/>
                    <a:pt x="0" y="15620"/>
                  </a:cubicBezTo>
                  <a:lnTo>
                    <a:pt x="1271" y="21550"/>
                  </a:lnTo>
                  <a:cubicBezTo>
                    <a:pt x="3422" y="20339"/>
                    <a:pt x="5478" y="19017"/>
                    <a:pt x="7427" y="17594"/>
                  </a:cubicBezTo>
                  <a:cubicBezTo>
                    <a:pt x="9398" y="16155"/>
                    <a:pt x="11261" y="14613"/>
                    <a:pt x="13005" y="12976"/>
                  </a:cubicBezTo>
                  <a:cubicBezTo>
                    <a:pt x="14433" y="13019"/>
                    <a:pt x="15875" y="12597"/>
                    <a:pt x="16966" y="11685"/>
                  </a:cubicBezTo>
                  <a:cubicBezTo>
                    <a:pt x="18397" y="10487"/>
                    <a:pt x="18823" y="8785"/>
                    <a:pt x="18287" y="7267"/>
                  </a:cubicBezTo>
                  <a:cubicBezTo>
                    <a:pt x="19108" y="6246"/>
                    <a:pt x="19900" y="5207"/>
                    <a:pt x="20631" y="4138"/>
                  </a:cubicBezTo>
                  <a:cubicBezTo>
                    <a:pt x="21600" y="2722"/>
                    <a:pt x="20902" y="917"/>
                    <a:pt x="19127" y="241"/>
                  </a:cubicBezTo>
                  <a:cubicBezTo>
                    <a:pt x="18752" y="99"/>
                    <a:pt x="18359" y="22"/>
                    <a:pt x="17969" y="4"/>
                  </a:cubicBezTo>
                  <a:close/>
                </a:path>
              </a:pathLst>
            </a:cu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12" name="Google Shape;112;p17"/>
            <p:cNvSpPr/>
            <p:nvPr/>
          </p:nvSpPr>
          <p:spPr>
            <a:xfrm>
              <a:off x="5187822" y="9490430"/>
              <a:ext cx="1883204" cy="2470376"/>
            </a:xfrm>
            <a:custGeom>
              <a:avLst/>
              <a:gdLst/>
              <a:ahLst/>
              <a:cxnLst/>
              <a:rect l="l" t="t" r="r" b="b"/>
              <a:pathLst>
                <a:path w="21274" h="21390" extrusionOk="0">
                  <a:moveTo>
                    <a:pt x="17118" y="12"/>
                  </a:moveTo>
                  <a:cubicBezTo>
                    <a:pt x="15427" y="133"/>
                    <a:pt x="14008" y="1127"/>
                    <a:pt x="13755" y="2463"/>
                  </a:cubicBezTo>
                  <a:cubicBezTo>
                    <a:pt x="12954" y="5791"/>
                    <a:pt x="11481" y="8999"/>
                    <a:pt x="9424" y="11992"/>
                  </a:cubicBezTo>
                  <a:cubicBezTo>
                    <a:pt x="8084" y="12107"/>
                    <a:pt x="6784" y="12538"/>
                    <a:pt x="5757" y="13325"/>
                  </a:cubicBezTo>
                  <a:cubicBezTo>
                    <a:pt x="4120" y="14580"/>
                    <a:pt x="3621" y="16361"/>
                    <a:pt x="4210" y="17954"/>
                  </a:cubicBezTo>
                  <a:cubicBezTo>
                    <a:pt x="2909" y="19139"/>
                    <a:pt x="1507" y="20259"/>
                    <a:pt x="0" y="21298"/>
                  </a:cubicBezTo>
                  <a:lnTo>
                    <a:pt x="8917" y="21301"/>
                  </a:lnTo>
                  <a:cubicBezTo>
                    <a:pt x="10865" y="21595"/>
                    <a:pt x="12963" y="21163"/>
                    <a:pt x="14472" y="20006"/>
                  </a:cubicBezTo>
                  <a:cubicBezTo>
                    <a:pt x="16175" y="18701"/>
                    <a:pt x="16649" y="16829"/>
                    <a:pt x="15943" y="15188"/>
                  </a:cubicBezTo>
                  <a:cubicBezTo>
                    <a:pt x="16522" y="14298"/>
                    <a:pt x="17074" y="13397"/>
                    <a:pt x="17579" y="12480"/>
                  </a:cubicBezTo>
                  <a:cubicBezTo>
                    <a:pt x="19185" y="9564"/>
                    <a:pt x="20405" y="6531"/>
                    <a:pt x="21215" y="3428"/>
                  </a:cubicBezTo>
                  <a:cubicBezTo>
                    <a:pt x="21600" y="1759"/>
                    <a:pt x="20053" y="190"/>
                    <a:pt x="17853" y="16"/>
                  </a:cubicBezTo>
                  <a:cubicBezTo>
                    <a:pt x="17603" y="-4"/>
                    <a:pt x="17359" y="-5"/>
                    <a:pt x="17118" y="12"/>
                  </a:cubicBezTo>
                  <a:close/>
                </a:path>
              </a:pathLst>
            </a:cu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13" name="Google Shape;113;p17"/>
            <p:cNvSpPr/>
            <p:nvPr/>
          </p:nvSpPr>
          <p:spPr>
            <a:xfrm>
              <a:off x="5739731" y="11071799"/>
              <a:ext cx="686920" cy="686741"/>
            </a:xfrm>
            <a:custGeom>
              <a:avLst/>
              <a:gdLst/>
              <a:ahLst/>
              <a:cxnLst/>
              <a:rect l="l" t="t" r="r" b="b"/>
              <a:pathLst>
                <a:path w="19679" h="20595" extrusionOk="0">
                  <a:moveTo>
                    <a:pt x="9840" y="0"/>
                  </a:moveTo>
                  <a:cubicBezTo>
                    <a:pt x="7323" y="0"/>
                    <a:pt x="4802" y="1001"/>
                    <a:pt x="2881" y="3011"/>
                  </a:cubicBezTo>
                  <a:cubicBezTo>
                    <a:pt x="-960" y="7032"/>
                    <a:pt x="-960" y="13558"/>
                    <a:pt x="2881" y="17579"/>
                  </a:cubicBezTo>
                  <a:cubicBezTo>
                    <a:pt x="6723" y="21600"/>
                    <a:pt x="12957" y="21600"/>
                    <a:pt x="16799" y="17579"/>
                  </a:cubicBezTo>
                  <a:cubicBezTo>
                    <a:pt x="20640" y="13558"/>
                    <a:pt x="20640" y="7032"/>
                    <a:pt x="16799" y="3011"/>
                  </a:cubicBezTo>
                  <a:cubicBezTo>
                    <a:pt x="14878" y="1001"/>
                    <a:pt x="12357" y="0"/>
                    <a:pt x="9840" y="0"/>
                  </a:cubicBezTo>
                  <a:close/>
                  <a:moveTo>
                    <a:pt x="9840" y="4166"/>
                  </a:moveTo>
                  <a:cubicBezTo>
                    <a:pt x="11339" y="4166"/>
                    <a:pt x="12835" y="4765"/>
                    <a:pt x="13979" y="5963"/>
                  </a:cubicBezTo>
                  <a:cubicBezTo>
                    <a:pt x="16267" y="8358"/>
                    <a:pt x="16267" y="12233"/>
                    <a:pt x="13979" y="14627"/>
                  </a:cubicBezTo>
                  <a:cubicBezTo>
                    <a:pt x="11691" y="17022"/>
                    <a:pt x="7989" y="17022"/>
                    <a:pt x="5701" y="14627"/>
                  </a:cubicBezTo>
                  <a:cubicBezTo>
                    <a:pt x="3413" y="12233"/>
                    <a:pt x="3413" y="8358"/>
                    <a:pt x="5701" y="5963"/>
                  </a:cubicBezTo>
                  <a:cubicBezTo>
                    <a:pt x="6845" y="4765"/>
                    <a:pt x="8341" y="4166"/>
                    <a:pt x="9840" y="4166"/>
                  </a:cubicBezTo>
                  <a:close/>
                </a:path>
              </a:pathLst>
            </a:custGeom>
            <a:solidFill>
              <a:srgbClr val="D9E3E5"/>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14" name="Google Shape;114;p17"/>
            <p:cNvSpPr/>
            <p:nvPr/>
          </p:nvSpPr>
          <p:spPr>
            <a:xfrm>
              <a:off x="5238081" y="9471599"/>
              <a:ext cx="686919" cy="686741"/>
            </a:xfrm>
            <a:custGeom>
              <a:avLst/>
              <a:gdLst/>
              <a:ahLst/>
              <a:cxnLst/>
              <a:rect l="l" t="t" r="r" b="b"/>
              <a:pathLst>
                <a:path w="19680" h="20595" extrusionOk="0">
                  <a:moveTo>
                    <a:pt x="9840" y="0"/>
                  </a:moveTo>
                  <a:cubicBezTo>
                    <a:pt x="7323" y="0"/>
                    <a:pt x="4802" y="1001"/>
                    <a:pt x="2881" y="3011"/>
                  </a:cubicBezTo>
                  <a:cubicBezTo>
                    <a:pt x="-960" y="7032"/>
                    <a:pt x="-960" y="13558"/>
                    <a:pt x="2881" y="17579"/>
                  </a:cubicBezTo>
                  <a:cubicBezTo>
                    <a:pt x="6723" y="21600"/>
                    <a:pt x="12957" y="21600"/>
                    <a:pt x="16799" y="17579"/>
                  </a:cubicBezTo>
                  <a:cubicBezTo>
                    <a:pt x="20640" y="13558"/>
                    <a:pt x="20640" y="7032"/>
                    <a:pt x="16799" y="3011"/>
                  </a:cubicBezTo>
                  <a:cubicBezTo>
                    <a:pt x="14878" y="1001"/>
                    <a:pt x="12357" y="0"/>
                    <a:pt x="9840" y="0"/>
                  </a:cubicBezTo>
                  <a:close/>
                  <a:moveTo>
                    <a:pt x="9840" y="4166"/>
                  </a:moveTo>
                  <a:cubicBezTo>
                    <a:pt x="11339" y="4166"/>
                    <a:pt x="12835" y="4765"/>
                    <a:pt x="13979" y="5963"/>
                  </a:cubicBezTo>
                  <a:cubicBezTo>
                    <a:pt x="16267" y="8358"/>
                    <a:pt x="16267" y="12233"/>
                    <a:pt x="13979" y="14627"/>
                  </a:cubicBezTo>
                  <a:cubicBezTo>
                    <a:pt x="11691" y="17022"/>
                    <a:pt x="7989" y="17022"/>
                    <a:pt x="5701" y="14627"/>
                  </a:cubicBezTo>
                  <a:cubicBezTo>
                    <a:pt x="3413" y="12233"/>
                    <a:pt x="3413" y="8358"/>
                    <a:pt x="5701" y="5963"/>
                  </a:cubicBezTo>
                  <a:cubicBezTo>
                    <a:pt x="6845" y="4765"/>
                    <a:pt x="8341" y="4166"/>
                    <a:pt x="9840" y="4166"/>
                  </a:cubicBezTo>
                  <a:close/>
                </a:path>
              </a:pathLst>
            </a:custGeom>
            <a:solidFill>
              <a:srgbClr val="D9E3E5"/>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15" name="Google Shape;115;p17"/>
            <p:cNvSpPr/>
            <p:nvPr/>
          </p:nvSpPr>
          <p:spPr>
            <a:xfrm>
              <a:off x="5248000" y="6164533"/>
              <a:ext cx="1076821" cy="1076822"/>
            </a:xfrm>
            <a:custGeom>
              <a:avLst/>
              <a:gdLst/>
              <a:ahLst/>
              <a:cxnLst/>
              <a:rect l="l" t="t" r="r" b="b"/>
              <a:pathLst>
                <a:path w="21600" h="21600" extrusionOk="0">
                  <a:moveTo>
                    <a:pt x="8275" y="0"/>
                  </a:moveTo>
                  <a:lnTo>
                    <a:pt x="8275" y="2175"/>
                  </a:lnTo>
                  <a:cubicBezTo>
                    <a:pt x="7700" y="2342"/>
                    <a:pt x="7146" y="2572"/>
                    <a:pt x="6607" y="2857"/>
                  </a:cubicBezTo>
                  <a:lnTo>
                    <a:pt x="5068" y="1281"/>
                  </a:lnTo>
                  <a:lnTo>
                    <a:pt x="1456" y="4792"/>
                  </a:lnTo>
                  <a:lnTo>
                    <a:pt x="2995" y="6368"/>
                  </a:lnTo>
                  <a:cubicBezTo>
                    <a:pt x="2653" y="6973"/>
                    <a:pt x="2384" y="7603"/>
                    <a:pt x="2193" y="8257"/>
                  </a:cubicBezTo>
                  <a:lnTo>
                    <a:pt x="0" y="8257"/>
                  </a:lnTo>
                  <a:lnTo>
                    <a:pt x="0" y="13297"/>
                  </a:lnTo>
                  <a:lnTo>
                    <a:pt x="2193" y="13297"/>
                  </a:lnTo>
                  <a:cubicBezTo>
                    <a:pt x="2350" y="13836"/>
                    <a:pt x="2560" y="14357"/>
                    <a:pt x="2820" y="14864"/>
                  </a:cubicBezTo>
                  <a:lnTo>
                    <a:pt x="1281" y="16357"/>
                  </a:lnTo>
                  <a:lnTo>
                    <a:pt x="4792" y="19978"/>
                  </a:lnTo>
                  <a:lnTo>
                    <a:pt x="6285" y="18522"/>
                  </a:lnTo>
                  <a:cubicBezTo>
                    <a:pt x="6920" y="18892"/>
                    <a:pt x="7585" y="19178"/>
                    <a:pt x="8275" y="19379"/>
                  </a:cubicBezTo>
                  <a:lnTo>
                    <a:pt x="8275" y="21600"/>
                  </a:lnTo>
                  <a:lnTo>
                    <a:pt x="13316" y="21600"/>
                  </a:lnTo>
                  <a:lnTo>
                    <a:pt x="13316" y="19379"/>
                  </a:lnTo>
                  <a:cubicBezTo>
                    <a:pt x="13890" y="19211"/>
                    <a:pt x="14445" y="18982"/>
                    <a:pt x="14984" y="18697"/>
                  </a:cubicBezTo>
                  <a:lnTo>
                    <a:pt x="16523" y="20273"/>
                  </a:lnTo>
                  <a:lnTo>
                    <a:pt x="20135" y="16762"/>
                  </a:lnTo>
                  <a:lnTo>
                    <a:pt x="18596" y="15186"/>
                  </a:lnTo>
                  <a:cubicBezTo>
                    <a:pt x="18938" y="14581"/>
                    <a:pt x="19207" y="13951"/>
                    <a:pt x="19398" y="13297"/>
                  </a:cubicBezTo>
                  <a:lnTo>
                    <a:pt x="21600" y="13297"/>
                  </a:lnTo>
                  <a:lnTo>
                    <a:pt x="21600" y="8257"/>
                  </a:lnTo>
                  <a:lnTo>
                    <a:pt x="19398" y="8257"/>
                  </a:lnTo>
                  <a:cubicBezTo>
                    <a:pt x="19223" y="7659"/>
                    <a:pt x="18980" y="7083"/>
                    <a:pt x="18679" y="6524"/>
                  </a:cubicBezTo>
                  <a:lnTo>
                    <a:pt x="20310" y="4948"/>
                  </a:lnTo>
                  <a:lnTo>
                    <a:pt x="16799" y="1327"/>
                  </a:lnTo>
                  <a:lnTo>
                    <a:pt x="15140" y="2940"/>
                  </a:lnTo>
                  <a:cubicBezTo>
                    <a:pt x="14555" y="2615"/>
                    <a:pt x="13945" y="2359"/>
                    <a:pt x="13316" y="2175"/>
                  </a:cubicBezTo>
                  <a:lnTo>
                    <a:pt x="13316" y="0"/>
                  </a:lnTo>
                  <a:lnTo>
                    <a:pt x="8275" y="0"/>
                  </a:lnTo>
                  <a:close/>
                  <a:moveTo>
                    <a:pt x="10800" y="6257"/>
                  </a:moveTo>
                  <a:cubicBezTo>
                    <a:pt x="11956" y="6257"/>
                    <a:pt x="13106" y="6702"/>
                    <a:pt x="13988" y="7584"/>
                  </a:cubicBezTo>
                  <a:cubicBezTo>
                    <a:pt x="15753" y="9348"/>
                    <a:pt x="15753" y="12205"/>
                    <a:pt x="13988" y="13970"/>
                  </a:cubicBezTo>
                  <a:cubicBezTo>
                    <a:pt x="12224" y="15734"/>
                    <a:pt x="9367" y="15734"/>
                    <a:pt x="7602" y="13970"/>
                  </a:cubicBezTo>
                  <a:cubicBezTo>
                    <a:pt x="5838" y="12206"/>
                    <a:pt x="5838" y="9349"/>
                    <a:pt x="7602" y="7584"/>
                  </a:cubicBezTo>
                  <a:cubicBezTo>
                    <a:pt x="8485" y="6702"/>
                    <a:pt x="9644" y="6257"/>
                    <a:pt x="10800" y="6257"/>
                  </a:cubicBezTo>
                  <a:close/>
                </a:path>
              </a:pathLst>
            </a:cu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16" name="Google Shape;116;p17"/>
            <p:cNvSpPr/>
            <p:nvPr/>
          </p:nvSpPr>
          <p:spPr>
            <a:xfrm>
              <a:off x="6542559" y="6526075"/>
              <a:ext cx="282943" cy="282945"/>
            </a:xfrm>
            <a:prstGeom prst="ellipse">
              <a:avLst/>
            </a:prstGeom>
            <a:solidFill>
              <a:srgbClr val="CBD4D6"/>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grpSp>
      <p:sp>
        <p:nvSpPr>
          <p:cNvPr id="117" name="Google Shape;117;p17"/>
          <p:cNvSpPr/>
          <p:nvPr/>
        </p:nvSpPr>
        <p:spPr>
          <a:xfrm>
            <a:off x="2026332" y="592375"/>
            <a:ext cx="2708457" cy="2708457"/>
          </a:xfrm>
          <a:prstGeom prst="ellipse">
            <a:avLst/>
          </a:prstGeom>
          <a:noFill/>
          <a:ln w="9525" cap="flat" cmpd="sng">
            <a:solidFill>
              <a:srgbClr val="A7A7A7"/>
            </a:solidFill>
            <a:prstDash val="dash"/>
            <a:miter lim="400000"/>
            <a:headEnd type="none" w="sm" len="sm"/>
            <a:tailEnd type="none" w="sm" len="sm"/>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18" name="Google Shape;118;p17"/>
          <p:cNvSpPr txBox="1"/>
          <p:nvPr/>
        </p:nvSpPr>
        <p:spPr>
          <a:xfrm>
            <a:off x="5424395" y="1087327"/>
            <a:ext cx="2875296" cy="346249"/>
          </a:xfrm>
          <a:prstGeom prst="rect">
            <a:avLst/>
          </a:prstGeom>
          <a:noFill/>
          <a:ln>
            <a:noFill/>
          </a:ln>
        </p:spPr>
        <p:txBody>
          <a:bodyPr spcFirstLastPara="1" wrap="square" lIns="19050" tIns="19050" rIns="19050" bIns="19050" anchor="b" anchorCtr="0">
            <a:spAutoFit/>
          </a:bodyPr>
          <a:lstStyle/>
          <a:p>
            <a:pPr marL="0" marR="0" lvl="0" indent="0" algn="l" rtl="0">
              <a:lnSpc>
                <a:spcPct val="100000"/>
              </a:lnSpc>
              <a:spcBef>
                <a:spcPts val="0"/>
              </a:spcBef>
              <a:spcAft>
                <a:spcPts val="0"/>
              </a:spcAft>
              <a:buClr>
                <a:schemeClr val="dk1"/>
              </a:buClr>
              <a:buSzPts val="1700"/>
              <a:buFont typeface="DM Sans Medium"/>
              <a:buNone/>
            </a:pPr>
            <a:r>
              <a:rPr lang="en-GB" sz="2000" dirty="0" smtClean="0">
                <a:solidFill>
                  <a:schemeClr val="dk1"/>
                </a:solidFill>
                <a:latin typeface="DM Sans Medium"/>
                <a:sym typeface="DM Sans Medium"/>
              </a:rPr>
              <a:t>Executive Summary</a:t>
            </a:r>
            <a:endParaRPr sz="2000" dirty="0"/>
          </a:p>
        </p:txBody>
      </p:sp>
      <p:sp>
        <p:nvSpPr>
          <p:cNvPr id="119" name="Google Shape;119;p17"/>
          <p:cNvSpPr txBox="1"/>
          <p:nvPr/>
        </p:nvSpPr>
        <p:spPr>
          <a:xfrm>
            <a:off x="5424395" y="1519701"/>
            <a:ext cx="3031174" cy="2167260"/>
          </a:xfrm>
          <a:prstGeom prst="rect">
            <a:avLst/>
          </a:prstGeom>
          <a:noFill/>
          <a:ln>
            <a:noFill/>
          </a:ln>
        </p:spPr>
        <p:txBody>
          <a:bodyPr spcFirstLastPara="1" wrap="square" lIns="19050" tIns="19050" rIns="19050" bIns="19050" anchor="t" anchorCtr="0">
            <a:spAutoFit/>
          </a:bodyPr>
          <a:lstStyle/>
          <a:p>
            <a:pPr marL="285750" indent="-285750">
              <a:spcBef>
                <a:spcPts val="1400"/>
              </a:spcBef>
              <a:buFont typeface="Arial" panose="020B0604020202020204" pitchFamily="34" charset="0"/>
              <a:buChar char="•"/>
            </a:pPr>
            <a:r>
              <a:rPr lang="en-US" sz="1600" dirty="0">
                <a:solidFill>
                  <a:schemeClr val="accent3">
                    <a:lumMod val="25000"/>
                  </a:schemeClr>
                </a:solidFill>
                <a:latin typeface="Abadi"/>
              </a:rPr>
              <a:t>Executive </a:t>
            </a:r>
            <a:r>
              <a:rPr lang="en-US" sz="1600" dirty="0" smtClean="0">
                <a:solidFill>
                  <a:schemeClr val="accent3">
                    <a:lumMod val="25000"/>
                  </a:schemeClr>
                </a:solidFill>
                <a:latin typeface="Abadi"/>
              </a:rPr>
              <a:t>Summary</a:t>
            </a:r>
          </a:p>
          <a:p>
            <a:pPr marL="285750" indent="-285750">
              <a:spcBef>
                <a:spcPts val="1400"/>
              </a:spcBef>
              <a:buFont typeface="Arial" panose="020B0604020202020204" pitchFamily="34" charset="0"/>
              <a:buChar char="•"/>
            </a:pPr>
            <a:r>
              <a:rPr lang="en-US" sz="1600" dirty="0" smtClean="0">
                <a:solidFill>
                  <a:schemeClr val="accent3">
                    <a:lumMod val="25000"/>
                  </a:schemeClr>
                </a:solidFill>
                <a:latin typeface="Abadi"/>
              </a:rPr>
              <a:t>Introduction</a:t>
            </a:r>
          </a:p>
          <a:p>
            <a:pPr marL="285750" indent="-285750">
              <a:spcBef>
                <a:spcPts val="1400"/>
              </a:spcBef>
              <a:buFont typeface="Arial" panose="020B0604020202020204" pitchFamily="34" charset="0"/>
              <a:buChar char="•"/>
            </a:pPr>
            <a:r>
              <a:rPr lang="en-US" sz="1600" dirty="0" smtClean="0">
                <a:solidFill>
                  <a:schemeClr val="accent3">
                    <a:lumMod val="25000"/>
                  </a:schemeClr>
                </a:solidFill>
                <a:latin typeface="Abadi"/>
              </a:rPr>
              <a:t>Methodology</a:t>
            </a:r>
          </a:p>
          <a:p>
            <a:pPr marL="285750" indent="-285750">
              <a:spcBef>
                <a:spcPts val="1400"/>
              </a:spcBef>
              <a:buFont typeface="Arial" panose="020B0604020202020204" pitchFamily="34" charset="0"/>
              <a:buChar char="•"/>
            </a:pPr>
            <a:r>
              <a:rPr lang="en-US" sz="1600" dirty="0" smtClean="0">
                <a:solidFill>
                  <a:schemeClr val="accent3">
                    <a:lumMod val="25000"/>
                  </a:schemeClr>
                </a:solidFill>
                <a:latin typeface="Abadi"/>
              </a:rPr>
              <a:t>Results</a:t>
            </a:r>
          </a:p>
          <a:p>
            <a:pPr marL="285750" indent="-285750">
              <a:spcBef>
                <a:spcPts val="1400"/>
              </a:spcBef>
              <a:buFont typeface="Arial" panose="020B0604020202020204" pitchFamily="34" charset="0"/>
              <a:buChar char="•"/>
            </a:pPr>
            <a:r>
              <a:rPr lang="en-US" sz="1600" dirty="0" smtClean="0">
                <a:solidFill>
                  <a:schemeClr val="accent3">
                    <a:lumMod val="25000"/>
                  </a:schemeClr>
                </a:solidFill>
                <a:latin typeface="Abadi"/>
              </a:rPr>
              <a:t>Conclusion</a:t>
            </a:r>
            <a:endParaRPr lang="en-US" sz="1600" dirty="0">
              <a:solidFill>
                <a:schemeClr val="accent3">
                  <a:lumMod val="25000"/>
                </a:schemeClr>
              </a:solidFill>
              <a:latin typeface="Abadi"/>
            </a:endParaRPr>
          </a:p>
        </p:txBody>
      </p:sp>
      <p:sp>
        <p:nvSpPr>
          <p:cNvPr id="58" name="Google Shape;61;p16"/>
          <p:cNvSpPr/>
          <p:nvPr/>
        </p:nvSpPr>
        <p:spPr>
          <a:xfrm>
            <a:off x="0" y="4633356"/>
            <a:ext cx="9144000" cy="510143"/>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19"/>
          <p:cNvSpPr txBox="1">
            <a:spLocks noGrp="1"/>
          </p:cNvSpPr>
          <p:nvPr>
            <p:ph type="sldNum" idx="12"/>
          </p:nvPr>
        </p:nvSpPr>
        <p:spPr>
          <a:xfrm>
            <a:off x="8273634" y="4655126"/>
            <a:ext cx="367665" cy="185738"/>
          </a:xfrm>
          <a:prstGeom prst="rect">
            <a:avLst/>
          </a:prstGeom>
          <a:noFill/>
          <a:ln>
            <a:noFill/>
          </a:ln>
        </p:spPr>
        <p:txBody>
          <a:bodyPr spcFirstLastPara="1" wrap="square" lIns="34275" tIns="17150" rIns="34275" bIns="17150" anchor="t" anchorCtr="0">
            <a:noAutofit/>
          </a:bodyPr>
          <a:lstStyle/>
          <a:p>
            <a:pPr marL="0" lvl="0" indent="0" algn="ctr" rtl="0">
              <a:lnSpc>
                <a:spcPct val="100000"/>
              </a:lnSpc>
              <a:spcBef>
                <a:spcPts val="0"/>
              </a:spcBef>
              <a:spcAft>
                <a:spcPts val="0"/>
              </a:spcAft>
              <a:buClr>
                <a:srgbClr val="535353"/>
              </a:buClr>
              <a:buSzPts val="1100"/>
              <a:buFont typeface="DM Sans Medium"/>
              <a:buNone/>
            </a:pPr>
            <a:fld id="{00000000-1234-1234-1234-123412341234}" type="slidenum">
              <a:rPr lang="en-GB">
                <a:solidFill>
                  <a:srgbClr val="535353"/>
                </a:solidFill>
              </a:rPr>
              <a:t>3</a:t>
            </a:fld>
            <a:endParaRPr/>
          </a:p>
        </p:txBody>
      </p:sp>
      <p:sp>
        <p:nvSpPr>
          <p:cNvPr id="229" name="Google Shape;229;p19"/>
          <p:cNvSpPr/>
          <p:nvPr/>
        </p:nvSpPr>
        <p:spPr>
          <a:xfrm>
            <a:off x="7444893" y="1406524"/>
            <a:ext cx="59457" cy="59457"/>
          </a:xfrm>
          <a:prstGeom prst="ellipse">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244" name="Google Shape;244;p19"/>
          <p:cNvSpPr/>
          <p:nvPr/>
        </p:nvSpPr>
        <p:spPr>
          <a:xfrm>
            <a:off x="593550" y="2985071"/>
            <a:ext cx="8047749" cy="1154469"/>
          </a:xfrm>
          <a:prstGeom prst="roundRect">
            <a:avLst>
              <a:gd name="adj" fmla="val 5048"/>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247" name="Google Shape;247;p19"/>
          <p:cNvSpPr txBox="1"/>
          <p:nvPr/>
        </p:nvSpPr>
        <p:spPr>
          <a:xfrm>
            <a:off x="593550" y="3204514"/>
            <a:ext cx="7421856" cy="715581"/>
          </a:xfrm>
          <a:prstGeom prst="rect">
            <a:avLst/>
          </a:prstGeom>
          <a:noFill/>
          <a:ln>
            <a:noFill/>
          </a:ln>
        </p:spPr>
        <p:txBody>
          <a:bodyPr spcFirstLastPara="1" wrap="square" lIns="19050" tIns="19050" rIns="19050" bIns="19050" anchor="ctr" anchorCtr="0">
            <a:spAutoFit/>
          </a:bodyPr>
          <a:lstStyle/>
          <a:p>
            <a:pPr lvl="0" algn="ctr">
              <a:buClr>
                <a:schemeClr val="dk1"/>
              </a:buClr>
              <a:buSzPts val="900"/>
            </a:pPr>
            <a:r>
              <a:rPr lang="en-US" sz="1100" dirty="0">
                <a:solidFill>
                  <a:schemeClr val="tx1">
                    <a:lumMod val="75000"/>
                    <a:lumOff val="25000"/>
                  </a:schemeClr>
                </a:solidFill>
                <a:latin typeface="DM Sans Medium"/>
                <a:ea typeface="DM Sans Medium"/>
                <a:cs typeface="DM Sans Medium"/>
                <a:sym typeface="DM Sans Medium"/>
              </a:rPr>
              <a:t>The key to understanding your predictive model is to interpret the results in order to understand how "predictive" the data really was and whether we can use it to forecast the target outcome (customers buying holidays). You should therefore evaluate the model's performance and output, and how each variable contributes to the model's effectiveness.</a:t>
            </a:r>
            <a:endParaRPr sz="1100" dirty="0">
              <a:solidFill>
                <a:schemeClr val="tx1">
                  <a:lumMod val="75000"/>
                  <a:lumOff val="25000"/>
                </a:schemeClr>
              </a:solidFill>
            </a:endParaRPr>
          </a:p>
        </p:txBody>
      </p:sp>
      <p:sp>
        <p:nvSpPr>
          <p:cNvPr id="248" name="Google Shape;248;p19"/>
          <p:cNvSpPr/>
          <p:nvPr/>
        </p:nvSpPr>
        <p:spPr>
          <a:xfrm>
            <a:off x="594752" y="1042176"/>
            <a:ext cx="8046547" cy="1632560"/>
          </a:xfrm>
          <a:prstGeom prst="roundRect">
            <a:avLst>
              <a:gd name="adj" fmla="val 5778"/>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249" name="Google Shape;249;p19"/>
          <p:cNvSpPr txBox="1"/>
          <p:nvPr/>
        </p:nvSpPr>
        <p:spPr>
          <a:xfrm>
            <a:off x="980272" y="1204372"/>
            <a:ext cx="7293362" cy="1392689"/>
          </a:xfrm>
          <a:prstGeom prst="rect">
            <a:avLst/>
          </a:prstGeom>
          <a:noFill/>
          <a:ln>
            <a:noFill/>
          </a:ln>
        </p:spPr>
        <p:txBody>
          <a:bodyPr spcFirstLastPara="1" wrap="square" lIns="19050" tIns="19050" rIns="19050" bIns="19050" anchor="ctr" anchorCtr="0">
            <a:spAutoFit/>
          </a:bodyPr>
          <a:lstStyle/>
          <a:p>
            <a:pPr lvl="0" algn="ctr">
              <a:buClr>
                <a:schemeClr val="dk1"/>
              </a:buClr>
              <a:buSzPts val="900"/>
            </a:pPr>
            <a:r>
              <a:rPr lang="en-US" sz="1100" u="sng" dirty="0">
                <a:solidFill>
                  <a:schemeClr val="dk1"/>
                </a:solidFill>
                <a:latin typeface="DM Sans Medium"/>
                <a:ea typeface="DM Sans Medium"/>
                <a:cs typeface="DM Sans Medium"/>
                <a:sym typeface="DM Sans Medium"/>
              </a:rPr>
              <a:t>Project background and </a:t>
            </a:r>
            <a:r>
              <a:rPr lang="en-US" sz="1100" u="sng" dirty="0" smtClean="0">
                <a:solidFill>
                  <a:schemeClr val="dk1"/>
                </a:solidFill>
                <a:latin typeface="DM Sans Medium"/>
                <a:ea typeface="DM Sans Medium"/>
                <a:cs typeface="DM Sans Medium"/>
                <a:sym typeface="DM Sans Medium"/>
              </a:rPr>
              <a:t>context</a:t>
            </a:r>
          </a:p>
          <a:p>
            <a:pPr lvl="0" algn="ctr">
              <a:buClr>
                <a:schemeClr val="dk1"/>
              </a:buClr>
              <a:buSzPts val="900"/>
            </a:pPr>
            <a:endParaRPr lang="en-US" sz="1100" u="sng" dirty="0">
              <a:solidFill>
                <a:schemeClr val="tx1">
                  <a:lumMod val="75000"/>
                  <a:lumOff val="25000"/>
                </a:schemeClr>
              </a:solidFill>
              <a:latin typeface="DM Sans Medium"/>
              <a:ea typeface="DM Sans Medium"/>
              <a:cs typeface="DM Sans Medium"/>
              <a:sym typeface="DM Sans Medium"/>
            </a:endParaRPr>
          </a:p>
          <a:p>
            <a:pPr lvl="0" algn="ctr">
              <a:buClr>
                <a:schemeClr val="dk1"/>
              </a:buClr>
              <a:buSzPts val="900"/>
            </a:pPr>
            <a:r>
              <a:rPr lang="en-US" sz="1100" dirty="0">
                <a:solidFill>
                  <a:schemeClr val="tx1">
                    <a:lumMod val="75000"/>
                    <a:lumOff val="25000"/>
                  </a:schemeClr>
                </a:solidFill>
                <a:latin typeface="DM Sans Medium"/>
                <a:ea typeface="DM Sans Medium"/>
                <a:cs typeface="DM Sans Medium"/>
                <a:sym typeface="DM Sans Medium"/>
              </a:rPr>
              <a:t>There has been a mushrooming of players within the airline industry, each trying to delight their customers through innovation and value. The customer too expects more from every flight they take. Even before acquiring customers, airlines strive to meet and exceed customer expectations with technology</a:t>
            </a:r>
            <a:r>
              <a:rPr lang="en-US" sz="1100" dirty="0" smtClean="0">
                <a:solidFill>
                  <a:schemeClr val="tx1">
                    <a:lumMod val="75000"/>
                    <a:lumOff val="25000"/>
                  </a:schemeClr>
                </a:solidFill>
                <a:latin typeface="DM Sans Medium"/>
                <a:ea typeface="DM Sans Medium"/>
                <a:cs typeface="DM Sans Medium"/>
                <a:sym typeface="DM Sans Medium"/>
              </a:rPr>
              <a:t>.</a:t>
            </a:r>
          </a:p>
          <a:p>
            <a:pPr lvl="0" algn="ctr">
              <a:buClr>
                <a:schemeClr val="dk1"/>
              </a:buClr>
              <a:buSzPts val="900"/>
            </a:pPr>
            <a:r>
              <a:rPr lang="en-US" sz="1100" dirty="0" smtClean="0">
                <a:solidFill>
                  <a:schemeClr val="tx1">
                    <a:lumMod val="75000"/>
                    <a:lumOff val="25000"/>
                  </a:schemeClr>
                </a:solidFill>
                <a:latin typeface="DM Sans Medium"/>
                <a:ea typeface="DM Sans Medium"/>
                <a:cs typeface="DM Sans Medium"/>
                <a:sym typeface="DM Sans Medium"/>
              </a:rPr>
              <a:t>The </a:t>
            </a:r>
            <a:r>
              <a:rPr lang="en-US" sz="1100" dirty="0">
                <a:solidFill>
                  <a:schemeClr val="tx1">
                    <a:lumMod val="75000"/>
                    <a:lumOff val="25000"/>
                  </a:schemeClr>
                </a:solidFill>
                <a:latin typeface="DM Sans Medium"/>
                <a:ea typeface="DM Sans Medium"/>
                <a:cs typeface="DM Sans Medium"/>
                <a:sym typeface="DM Sans Medium"/>
              </a:rPr>
              <a:t>use of data and predictive models makes this possible. With a predictive model, the quality of the data you use to train the machine learning algorithms is crucial. In order to build a high-quality predictive model, you must manipulate and prepare the provided customer booking data.</a:t>
            </a:r>
            <a:endParaRPr lang="en-US" sz="1100" dirty="0">
              <a:solidFill>
                <a:schemeClr val="tx1">
                  <a:lumMod val="75000"/>
                  <a:lumOff val="25000"/>
                </a:schemeClr>
              </a:solidFill>
              <a:latin typeface="DM Sans Medium"/>
              <a:ea typeface="DM Sans Medium"/>
              <a:cs typeface="DM Sans Medium"/>
              <a:sym typeface="DM Sans Medium"/>
            </a:endParaRPr>
          </a:p>
        </p:txBody>
      </p:sp>
      <p:sp>
        <p:nvSpPr>
          <p:cNvPr id="250" name="Google Shape;250;p19"/>
          <p:cNvSpPr txBox="1"/>
          <p:nvPr/>
        </p:nvSpPr>
        <p:spPr>
          <a:xfrm>
            <a:off x="2363352" y="476795"/>
            <a:ext cx="4411019" cy="346249"/>
          </a:xfrm>
          <a:prstGeom prst="rect">
            <a:avLst/>
          </a:prstGeom>
          <a:noFill/>
          <a:ln>
            <a:noFill/>
          </a:ln>
        </p:spPr>
        <p:txBody>
          <a:bodyPr spcFirstLastPara="1" wrap="square" lIns="19050" tIns="19050" rIns="19050" bIns="19050" anchor="b" anchorCtr="0">
            <a:spAutoFit/>
          </a:bodyPr>
          <a:lstStyle/>
          <a:p>
            <a:pPr marL="0" marR="0" lvl="0" indent="0" algn="ctr" rtl="0">
              <a:lnSpc>
                <a:spcPct val="100000"/>
              </a:lnSpc>
              <a:spcBef>
                <a:spcPts val="0"/>
              </a:spcBef>
              <a:spcAft>
                <a:spcPts val="0"/>
              </a:spcAft>
              <a:buClr>
                <a:schemeClr val="dk1"/>
              </a:buClr>
              <a:buSzPts val="1700"/>
              <a:buFont typeface="DM Sans Medium"/>
              <a:buNone/>
            </a:pPr>
            <a:r>
              <a:rPr lang="en-GB" sz="2000" b="0" i="0" u="none" strike="noStrike" cap="none" dirty="0" smtClean="0">
                <a:solidFill>
                  <a:schemeClr val="dk1"/>
                </a:solidFill>
                <a:latin typeface="DM Sans Medium"/>
                <a:ea typeface="DM Sans Medium"/>
                <a:cs typeface="DM Sans Medium"/>
                <a:sym typeface="DM Sans Medium"/>
              </a:rPr>
              <a:t>Introduction</a:t>
            </a:r>
            <a:endParaRPr sz="2000" dirty="0"/>
          </a:p>
        </p:txBody>
      </p:sp>
      <p:sp>
        <p:nvSpPr>
          <p:cNvPr id="47" name="Google Shape;61;p16"/>
          <p:cNvSpPr/>
          <p:nvPr/>
        </p:nvSpPr>
        <p:spPr>
          <a:xfrm>
            <a:off x="0" y="4633356"/>
            <a:ext cx="9144000" cy="510143"/>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0"/>
          <p:cNvSpPr txBox="1">
            <a:spLocks noGrp="1"/>
          </p:cNvSpPr>
          <p:nvPr>
            <p:ph type="sldNum" idx="12"/>
          </p:nvPr>
        </p:nvSpPr>
        <p:spPr>
          <a:xfrm>
            <a:off x="8273634" y="4655126"/>
            <a:ext cx="367665" cy="185738"/>
          </a:xfrm>
          <a:prstGeom prst="rect">
            <a:avLst/>
          </a:prstGeom>
          <a:noFill/>
          <a:ln>
            <a:noFill/>
          </a:ln>
        </p:spPr>
        <p:txBody>
          <a:bodyPr spcFirstLastPara="1" wrap="square" lIns="34275" tIns="17150" rIns="34275" bIns="17150" anchor="t" anchorCtr="0">
            <a:noAutofit/>
          </a:bodyPr>
          <a:lstStyle/>
          <a:p>
            <a:pPr marL="0" lvl="0" indent="0" algn="ctr" rtl="0">
              <a:lnSpc>
                <a:spcPct val="100000"/>
              </a:lnSpc>
              <a:spcBef>
                <a:spcPts val="0"/>
              </a:spcBef>
              <a:spcAft>
                <a:spcPts val="0"/>
              </a:spcAft>
              <a:buClr>
                <a:srgbClr val="535353"/>
              </a:buClr>
              <a:buSzPts val="1100"/>
              <a:buFont typeface="DM Sans Medium"/>
              <a:buNone/>
            </a:pPr>
            <a:fld id="{00000000-1234-1234-1234-123412341234}" type="slidenum">
              <a:rPr lang="en-GB">
                <a:solidFill>
                  <a:srgbClr val="535353"/>
                </a:solidFill>
              </a:rPr>
              <a:t>4</a:t>
            </a:fld>
            <a:endParaRPr/>
          </a:p>
        </p:txBody>
      </p:sp>
      <p:sp>
        <p:nvSpPr>
          <p:cNvPr id="256" name="Google Shape;256;p20"/>
          <p:cNvSpPr txBox="1"/>
          <p:nvPr/>
        </p:nvSpPr>
        <p:spPr>
          <a:xfrm>
            <a:off x="614681" y="1701418"/>
            <a:ext cx="4647431" cy="2608406"/>
          </a:xfrm>
          <a:prstGeom prst="rect">
            <a:avLst/>
          </a:prstGeom>
          <a:noFill/>
          <a:ln>
            <a:noFill/>
          </a:ln>
        </p:spPr>
        <p:txBody>
          <a:bodyPr spcFirstLastPara="1" wrap="square" lIns="19050" tIns="19050" rIns="19050" bIns="19050" anchor="ctr" anchorCtr="0">
            <a:spAutoFit/>
          </a:bodyPr>
          <a:lstStyle/>
          <a:p>
            <a:pPr marL="171450" lvl="0" indent="-171450">
              <a:lnSpc>
                <a:spcPct val="250000"/>
              </a:lnSpc>
              <a:buClr>
                <a:schemeClr val="dk2"/>
              </a:buClr>
              <a:buSzPts val="800"/>
              <a:buFont typeface="Wingdings" panose="05000000000000000000" pitchFamily="2" charset="2"/>
              <a:buChar char="ü"/>
            </a:pPr>
            <a:r>
              <a:rPr lang="en-GB" sz="1200" dirty="0" smtClean="0">
                <a:solidFill>
                  <a:schemeClr val="dk2"/>
                </a:solidFill>
                <a:latin typeface="DM Sans"/>
                <a:ea typeface="DM Sans"/>
                <a:cs typeface="DM Sans"/>
                <a:sym typeface="DM Sans"/>
              </a:rPr>
              <a:t>Perform </a:t>
            </a:r>
            <a:r>
              <a:rPr lang="en-GB" sz="1200" dirty="0">
                <a:solidFill>
                  <a:schemeClr val="dk2"/>
                </a:solidFill>
                <a:latin typeface="DM Sans"/>
                <a:ea typeface="DM Sans"/>
                <a:cs typeface="DM Sans"/>
                <a:sym typeface="DM Sans"/>
              </a:rPr>
              <a:t>data </a:t>
            </a:r>
            <a:r>
              <a:rPr lang="en-GB" sz="1200" dirty="0" smtClean="0">
                <a:solidFill>
                  <a:schemeClr val="dk2"/>
                </a:solidFill>
                <a:latin typeface="DM Sans"/>
                <a:ea typeface="DM Sans"/>
                <a:cs typeface="DM Sans"/>
                <a:sym typeface="DM Sans"/>
              </a:rPr>
              <a:t>wrangling</a:t>
            </a:r>
          </a:p>
          <a:p>
            <a:pPr marL="171450" lvl="0" indent="-171450">
              <a:lnSpc>
                <a:spcPct val="250000"/>
              </a:lnSpc>
              <a:buClr>
                <a:schemeClr val="dk2"/>
              </a:buClr>
              <a:buSzPts val="800"/>
              <a:buFont typeface="Wingdings" panose="05000000000000000000" pitchFamily="2" charset="2"/>
              <a:buChar char="ü"/>
            </a:pPr>
            <a:r>
              <a:rPr lang="en-GB" sz="1200" dirty="0" smtClean="0">
                <a:solidFill>
                  <a:schemeClr val="dk2"/>
                </a:solidFill>
                <a:latin typeface="DM Sans"/>
                <a:ea typeface="DM Sans"/>
                <a:cs typeface="DM Sans"/>
                <a:sym typeface="DM Sans"/>
              </a:rPr>
              <a:t>Feature selection using:</a:t>
            </a:r>
          </a:p>
          <a:p>
            <a:pPr marL="228600" lvl="0" indent="-228600">
              <a:lnSpc>
                <a:spcPct val="150000"/>
              </a:lnSpc>
              <a:buClr>
                <a:schemeClr val="dk2"/>
              </a:buClr>
              <a:buSzPts val="800"/>
              <a:buFont typeface="Wingdings" panose="05000000000000000000" pitchFamily="2" charset="2"/>
              <a:buChar char="ü"/>
            </a:pPr>
            <a:r>
              <a:rPr lang="en-GB" sz="1200" dirty="0">
                <a:solidFill>
                  <a:schemeClr val="dk2"/>
                </a:solidFill>
                <a:latin typeface="DM Sans"/>
                <a:ea typeface="DM Sans"/>
                <a:cs typeface="DM Sans"/>
                <a:sym typeface="DM Sans"/>
              </a:rPr>
              <a:t>Univariate Feature </a:t>
            </a:r>
            <a:r>
              <a:rPr lang="en-GB" sz="1200" dirty="0" smtClean="0">
                <a:solidFill>
                  <a:schemeClr val="dk2"/>
                </a:solidFill>
                <a:latin typeface="DM Sans"/>
                <a:ea typeface="DM Sans"/>
                <a:cs typeface="DM Sans"/>
                <a:sym typeface="DM Sans"/>
              </a:rPr>
              <a:t>Selection</a:t>
            </a:r>
          </a:p>
          <a:p>
            <a:pPr marL="228600" lvl="0" indent="-228600">
              <a:lnSpc>
                <a:spcPct val="150000"/>
              </a:lnSpc>
              <a:buClr>
                <a:schemeClr val="dk2"/>
              </a:buClr>
              <a:buSzPts val="800"/>
              <a:buFont typeface="Wingdings" panose="05000000000000000000" pitchFamily="2" charset="2"/>
              <a:buChar char="ü"/>
            </a:pPr>
            <a:r>
              <a:rPr lang="en-GB" sz="1200" dirty="0" smtClean="0">
                <a:solidFill>
                  <a:schemeClr val="dk2"/>
                </a:solidFill>
                <a:latin typeface="DM Sans"/>
                <a:ea typeface="DM Sans"/>
                <a:cs typeface="DM Sans"/>
                <a:sym typeface="DM Sans"/>
              </a:rPr>
              <a:t>Correlation Matrix</a:t>
            </a:r>
            <a:endParaRPr lang="en-GB" sz="1200" dirty="0">
              <a:solidFill>
                <a:schemeClr val="dk2"/>
              </a:solidFill>
              <a:latin typeface="DM Sans"/>
              <a:ea typeface="DM Sans"/>
              <a:cs typeface="DM Sans"/>
              <a:sym typeface="DM Sans"/>
            </a:endParaRPr>
          </a:p>
          <a:p>
            <a:pPr marL="171450" lvl="0" indent="-171450">
              <a:lnSpc>
                <a:spcPct val="250000"/>
              </a:lnSpc>
              <a:buClr>
                <a:schemeClr val="dk2"/>
              </a:buClr>
              <a:buSzPts val="800"/>
              <a:buFont typeface="Wingdings" panose="05000000000000000000" pitchFamily="2" charset="2"/>
              <a:buChar char="ü"/>
            </a:pPr>
            <a:r>
              <a:rPr lang="en-GB" sz="1200" dirty="0" smtClean="0">
                <a:solidFill>
                  <a:schemeClr val="dk2"/>
                </a:solidFill>
                <a:latin typeface="DM Sans"/>
                <a:ea typeface="DM Sans"/>
                <a:cs typeface="DM Sans"/>
                <a:sym typeface="DM Sans"/>
              </a:rPr>
              <a:t>Perform </a:t>
            </a:r>
            <a:r>
              <a:rPr lang="en-GB" sz="1200" dirty="0">
                <a:solidFill>
                  <a:schemeClr val="dk2"/>
                </a:solidFill>
                <a:latin typeface="DM Sans"/>
                <a:ea typeface="DM Sans"/>
                <a:cs typeface="DM Sans"/>
                <a:sym typeface="DM Sans"/>
              </a:rPr>
              <a:t>exploratory data analysis </a:t>
            </a:r>
            <a:endParaRPr lang="en-GB" sz="1200" dirty="0" smtClean="0">
              <a:solidFill>
                <a:schemeClr val="dk2"/>
              </a:solidFill>
              <a:latin typeface="DM Sans"/>
              <a:ea typeface="DM Sans"/>
              <a:cs typeface="DM Sans"/>
              <a:sym typeface="DM Sans"/>
            </a:endParaRPr>
          </a:p>
          <a:p>
            <a:pPr marL="171450" lvl="0" indent="-171450">
              <a:lnSpc>
                <a:spcPct val="250000"/>
              </a:lnSpc>
              <a:buClr>
                <a:schemeClr val="dk2"/>
              </a:buClr>
              <a:buSzPts val="800"/>
              <a:buFont typeface="Wingdings" panose="05000000000000000000" pitchFamily="2" charset="2"/>
              <a:buChar char="ü"/>
            </a:pPr>
            <a:r>
              <a:rPr lang="en-GB" sz="1200" dirty="0" smtClean="0">
                <a:solidFill>
                  <a:schemeClr val="dk2"/>
                </a:solidFill>
                <a:latin typeface="DM Sans"/>
                <a:ea typeface="DM Sans"/>
                <a:cs typeface="DM Sans"/>
                <a:sym typeface="DM Sans"/>
              </a:rPr>
              <a:t>Perform </a:t>
            </a:r>
            <a:r>
              <a:rPr lang="en-GB" sz="1200" dirty="0">
                <a:solidFill>
                  <a:schemeClr val="dk2"/>
                </a:solidFill>
                <a:latin typeface="DM Sans"/>
                <a:ea typeface="DM Sans"/>
                <a:cs typeface="DM Sans"/>
                <a:sym typeface="DM Sans"/>
              </a:rPr>
              <a:t>predictive analysis using classification models</a:t>
            </a:r>
          </a:p>
          <a:p>
            <a:pPr marL="0" marR="0" lvl="0" indent="0" algn="l" rtl="0">
              <a:lnSpc>
                <a:spcPct val="100000"/>
              </a:lnSpc>
              <a:spcBef>
                <a:spcPts val="0"/>
              </a:spcBef>
              <a:spcAft>
                <a:spcPts val="0"/>
              </a:spcAft>
              <a:buClr>
                <a:srgbClr val="535353"/>
              </a:buClr>
              <a:buSzPts val="1100"/>
              <a:buFont typeface="DM Sans"/>
              <a:buNone/>
            </a:pPr>
            <a:endParaRPr sz="1100" b="0" i="0" u="none" strike="noStrike" cap="none" dirty="0" smtClean="0">
              <a:solidFill>
                <a:schemeClr val="dk2"/>
              </a:solidFill>
              <a:latin typeface="DM Sans Medium"/>
              <a:ea typeface="DM Sans Medium"/>
              <a:cs typeface="DM Sans Medium"/>
              <a:sym typeface="DM Sans Medium"/>
            </a:endParaRPr>
          </a:p>
        </p:txBody>
      </p:sp>
      <p:sp>
        <p:nvSpPr>
          <p:cNvPr id="288" name="Google Shape;288;p20"/>
          <p:cNvSpPr txBox="1"/>
          <p:nvPr/>
        </p:nvSpPr>
        <p:spPr>
          <a:xfrm>
            <a:off x="695100" y="1160384"/>
            <a:ext cx="3876900" cy="253916"/>
          </a:xfrm>
          <a:prstGeom prst="rect">
            <a:avLst/>
          </a:prstGeom>
          <a:noFill/>
          <a:ln>
            <a:noFill/>
          </a:ln>
        </p:spPr>
        <p:txBody>
          <a:bodyPr spcFirstLastPara="1" wrap="square" lIns="19050" tIns="19050" rIns="19050" bIns="19050" anchor="t" anchorCtr="0">
            <a:spAutoFit/>
          </a:bodyPr>
          <a:lstStyle/>
          <a:p>
            <a:pPr lvl="0">
              <a:buClr>
                <a:schemeClr val="dk2"/>
              </a:buClr>
              <a:buSzPts val="900"/>
            </a:pPr>
            <a:r>
              <a:rPr lang="en-GB" dirty="0">
                <a:solidFill>
                  <a:schemeClr val="dk2"/>
                </a:solidFill>
                <a:latin typeface="DM Sans"/>
                <a:ea typeface="DM Sans"/>
                <a:cs typeface="DM Sans"/>
                <a:sym typeface="DM Sans"/>
              </a:rPr>
              <a:t>Executive Summary</a:t>
            </a:r>
          </a:p>
        </p:txBody>
      </p:sp>
      <p:sp>
        <p:nvSpPr>
          <p:cNvPr id="289" name="Google Shape;289;p20"/>
          <p:cNvSpPr txBox="1"/>
          <p:nvPr/>
        </p:nvSpPr>
        <p:spPr>
          <a:xfrm>
            <a:off x="614682" y="533289"/>
            <a:ext cx="2875200" cy="346249"/>
          </a:xfrm>
          <a:prstGeom prst="rect">
            <a:avLst/>
          </a:prstGeom>
          <a:noFill/>
          <a:ln>
            <a:noFill/>
          </a:ln>
        </p:spPr>
        <p:txBody>
          <a:bodyPr spcFirstLastPara="1" wrap="square" lIns="19050" tIns="19050" rIns="19050" bIns="19050" anchor="b" anchorCtr="0">
            <a:spAutoFit/>
          </a:bodyPr>
          <a:lstStyle/>
          <a:p>
            <a:pPr lvl="0">
              <a:buSzPts val="1700"/>
            </a:pPr>
            <a:r>
              <a:rPr lang="en-GB" sz="2000" dirty="0">
                <a:latin typeface="DM Sans Medium"/>
                <a:ea typeface="DM Sans Medium"/>
                <a:cs typeface="DM Sans Medium"/>
                <a:sym typeface="DM Sans Medium"/>
              </a:rPr>
              <a:t>Methodology</a:t>
            </a:r>
          </a:p>
        </p:txBody>
      </p:sp>
      <p:sp>
        <p:nvSpPr>
          <p:cNvPr id="45" name="Google Shape;61;p16"/>
          <p:cNvSpPr/>
          <p:nvPr/>
        </p:nvSpPr>
        <p:spPr>
          <a:xfrm>
            <a:off x="0" y="4633356"/>
            <a:ext cx="9144000" cy="510143"/>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46" name="Google Shape;256;p20"/>
          <p:cNvSpPr txBox="1"/>
          <p:nvPr/>
        </p:nvSpPr>
        <p:spPr>
          <a:xfrm>
            <a:off x="5624422" y="475585"/>
            <a:ext cx="3364302" cy="3931846"/>
          </a:xfrm>
          <a:prstGeom prst="rect">
            <a:avLst/>
          </a:prstGeom>
          <a:noFill/>
          <a:ln>
            <a:noFill/>
          </a:ln>
        </p:spPr>
        <p:txBody>
          <a:bodyPr spcFirstLastPara="1" wrap="square" lIns="19050" tIns="19050" rIns="19050" bIns="19050" anchor="ctr" anchorCtr="0">
            <a:spAutoFit/>
          </a:bodyPr>
          <a:lstStyle/>
          <a:p>
            <a:pPr lvl="0">
              <a:lnSpc>
                <a:spcPct val="250000"/>
              </a:lnSpc>
              <a:buClr>
                <a:schemeClr val="dk2"/>
              </a:buClr>
              <a:buSzPts val="800"/>
            </a:pPr>
            <a:r>
              <a:rPr lang="en-GB" sz="1100" dirty="0" smtClean="0">
                <a:solidFill>
                  <a:schemeClr val="dk2"/>
                </a:solidFill>
                <a:latin typeface="DM Sans"/>
                <a:ea typeface="DM Sans"/>
                <a:cs typeface="DM Sans"/>
                <a:sym typeface="DM Sans"/>
              </a:rPr>
              <a:t>Model used:</a:t>
            </a:r>
          </a:p>
          <a:p>
            <a:pPr marL="171450" lvl="0" indent="-171450">
              <a:lnSpc>
                <a:spcPct val="150000"/>
              </a:lnSpc>
              <a:buClr>
                <a:schemeClr val="dk2"/>
              </a:buClr>
              <a:buSzPts val="800"/>
              <a:buFont typeface="Wingdings" panose="05000000000000000000" pitchFamily="2" charset="2"/>
              <a:buChar char="ü"/>
            </a:pPr>
            <a:r>
              <a:rPr lang="it-IT" sz="1100" dirty="0">
                <a:solidFill>
                  <a:schemeClr val="dk2"/>
                </a:solidFill>
                <a:latin typeface="DM Sans"/>
                <a:ea typeface="DM Sans"/>
                <a:cs typeface="DM Sans"/>
                <a:sym typeface="DM Sans"/>
              </a:rPr>
              <a:t> </a:t>
            </a:r>
            <a:r>
              <a:rPr lang="it-IT" sz="1100" dirty="0" smtClean="0">
                <a:solidFill>
                  <a:schemeClr val="dk2"/>
                </a:solidFill>
                <a:latin typeface="DM Sans"/>
                <a:ea typeface="DM Sans"/>
                <a:cs typeface="DM Sans"/>
                <a:sym typeface="DM Sans"/>
              </a:rPr>
              <a:t> LogisticRegressionl</a:t>
            </a:r>
            <a:endParaRPr lang="it-IT" sz="1100" dirty="0">
              <a:solidFill>
                <a:schemeClr val="dk2"/>
              </a:solidFill>
              <a:latin typeface="DM Sans"/>
              <a:ea typeface="DM Sans"/>
              <a:cs typeface="DM Sans"/>
              <a:sym typeface="DM Sans"/>
            </a:endParaRPr>
          </a:p>
          <a:p>
            <a:pPr marL="171450" lvl="0" indent="-171450">
              <a:lnSpc>
                <a:spcPct val="150000"/>
              </a:lnSpc>
              <a:buClr>
                <a:schemeClr val="dk2"/>
              </a:buClr>
              <a:buSzPts val="800"/>
              <a:buFont typeface="Wingdings" panose="05000000000000000000" pitchFamily="2" charset="2"/>
              <a:buChar char="ü"/>
            </a:pPr>
            <a:r>
              <a:rPr lang="it-IT" sz="1100" dirty="0">
                <a:solidFill>
                  <a:schemeClr val="dk2"/>
                </a:solidFill>
                <a:latin typeface="DM Sans"/>
                <a:ea typeface="DM Sans"/>
                <a:cs typeface="DM Sans"/>
                <a:sym typeface="DM Sans"/>
              </a:rPr>
              <a:t> </a:t>
            </a:r>
            <a:r>
              <a:rPr lang="it-IT" sz="1100" dirty="0" smtClean="0">
                <a:solidFill>
                  <a:schemeClr val="dk2"/>
                </a:solidFill>
                <a:latin typeface="DM Sans"/>
                <a:ea typeface="DM Sans"/>
                <a:cs typeface="DM Sans"/>
                <a:sym typeface="DM Sans"/>
              </a:rPr>
              <a:t> DecisionTreeClassifier</a:t>
            </a:r>
            <a:endParaRPr lang="it-IT" sz="1100" dirty="0">
              <a:solidFill>
                <a:schemeClr val="dk2"/>
              </a:solidFill>
              <a:latin typeface="DM Sans"/>
              <a:ea typeface="DM Sans"/>
              <a:cs typeface="DM Sans"/>
              <a:sym typeface="DM Sans"/>
            </a:endParaRPr>
          </a:p>
          <a:p>
            <a:pPr marL="171450" lvl="0" indent="-171450">
              <a:lnSpc>
                <a:spcPct val="150000"/>
              </a:lnSpc>
              <a:buClr>
                <a:schemeClr val="dk2"/>
              </a:buClr>
              <a:buSzPts val="800"/>
              <a:buFont typeface="Wingdings" panose="05000000000000000000" pitchFamily="2" charset="2"/>
              <a:buChar char="ü"/>
            </a:pPr>
            <a:r>
              <a:rPr lang="it-IT" sz="1100" dirty="0">
                <a:solidFill>
                  <a:schemeClr val="dk2"/>
                </a:solidFill>
                <a:latin typeface="DM Sans"/>
                <a:ea typeface="DM Sans"/>
                <a:cs typeface="DM Sans"/>
                <a:sym typeface="DM Sans"/>
              </a:rPr>
              <a:t> </a:t>
            </a:r>
            <a:r>
              <a:rPr lang="it-IT" sz="1100" dirty="0" smtClean="0">
                <a:solidFill>
                  <a:schemeClr val="dk2"/>
                </a:solidFill>
                <a:latin typeface="DM Sans"/>
                <a:ea typeface="DM Sans"/>
                <a:cs typeface="DM Sans"/>
                <a:sym typeface="DM Sans"/>
              </a:rPr>
              <a:t>KNeighborsClassifier</a:t>
            </a:r>
            <a:endParaRPr lang="it-IT" sz="1100" dirty="0">
              <a:solidFill>
                <a:schemeClr val="dk2"/>
              </a:solidFill>
              <a:latin typeface="DM Sans"/>
              <a:ea typeface="DM Sans"/>
              <a:cs typeface="DM Sans"/>
              <a:sym typeface="DM Sans"/>
            </a:endParaRPr>
          </a:p>
          <a:p>
            <a:pPr marL="171450" lvl="0" indent="-171450">
              <a:lnSpc>
                <a:spcPct val="150000"/>
              </a:lnSpc>
              <a:buClr>
                <a:schemeClr val="dk2"/>
              </a:buClr>
              <a:buSzPts val="800"/>
              <a:buFont typeface="Wingdings" panose="05000000000000000000" pitchFamily="2" charset="2"/>
              <a:buChar char="ü"/>
            </a:pPr>
            <a:r>
              <a:rPr lang="it-IT" sz="1100" dirty="0">
                <a:solidFill>
                  <a:schemeClr val="dk2"/>
                </a:solidFill>
                <a:latin typeface="DM Sans"/>
                <a:ea typeface="DM Sans"/>
                <a:cs typeface="DM Sans"/>
                <a:sym typeface="DM Sans"/>
              </a:rPr>
              <a:t> </a:t>
            </a:r>
            <a:r>
              <a:rPr lang="it-IT" sz="1100" dirty="0" smtClean="0">
                <a:solidFill>
                  <a:schemeClr val="dk2"/>
                </a:solidFill>
                <a:latin typeface="DM Sans"/>
                <a:ea typeface="DM Sans"/>
                <a:cs typeface="DM Sans"/>
                <a:sym typeface="DM Sans"/>
              </a:rPr>
              <a:t> </a:t>
            </a:r>
            <a:r>
              <a:rPr lang="it-IT" sz="1100" dirty="0" smtClean="0">
                <a:solidFill>
                  <a:schemeClr val="dk2"/>
                </a:solidFill>
                <a:latin typeface="DM Sans"/>
                <a:ea typeface="DM Sans"/>
                <a:cs typeface="DM Sans"/>
                <a:sym typeface="DM Sans"/>
              </a:rPr>
              <a:t>Random Forest Classifier</a:t>
            </a:r>
            <a:endParaRPr lang="it-IT" sz="1100" dirty="0">
              <a:solidFill>
                <a:schemeClr val="dk2"/>
              </a:solidFill>
              <a:latin typeface="DM Sans"/>
              <a:ea typeface="DM Sans"/>
              <a:cs typeface="DM Sans"/>
              <a:sym typeface="DM Sans"/>
            </a:endParaRPr>
          </a:p>
          <a:p>
            <a:pPr marL="171450" lvl="0" indent="-171450">
              <a:lnSpc>
                <a:spcPct val="150000"/>
              </a:lnSpc>
              <a:buClr>
                <a:schemeClr val="dk2"/>
              </a:buClr>
              <a:buSzPts val="800"/>
              <a:buFont typeface="Wingdings" panose="05000000000000000000" pitchFamily="2" charset="2"/>
              <a:buChar char="ü"/>
            </a:pPr>
            <a:r>
              <a:rPr lang="it-IT" sz="1100" dirty="0">
                <a:solidFill>
                  <a:schemeClr val="dk2"/>
                </a:solidFill>
                <a:latin typeface="DM Sans"/>
                <a:ea typeface="DM Sans"/>
                <a:cs typeface="DM Sans"/>
                <a:sym typeface="DM Sans"/>
              </a:rPr>
              <a:t> </a:t>
            </a:r>
            <a:r>
              <a:rPr lang="it-IT" sz="1100" dirty="0" smtClean="0">
                <a:solidFill>
                  <a:schemeClr val="dk2"/>
                </a:solidFill>
                <a:latin typeface="DM Sans"/>
                <a:ea typeface="DM Sans"/>
                <a:cs typeface="DM Sans"/>
                <a:sym typeface="DM Sans"/>
              </a:rPr>
              <a:t> SVC</a:t>
            </a:r>
          </a:p>
          <a:p>
            <a:pPr lvl="0">
              <a:lnSpc>
                <a:spcPct val="150000"/>
              </a:lnSpc>
              <a:buClr>
                <a:schemeClr val="dk2"/>
              </a:buClr>
              <a:buSzPts val="800"/>
            </a:pPr>
            <a:r>
              <a:rPr lang="it-IT" sz="1100" dirty="0" smtClean="0">
                <a:solidFill>
                  <a:schemeClr val="dk2"/>
                </a:solidFill>
                <a:latin typeface="DM Sans"/>
                <a:ea typeface="DM Sans"/>
                <a:cs typeface="DM Sans"/>
                <a:sym typeface="DM Sans"/>
              </a:rPr>
              <a:t>Model Evaluation</a:t>
            </a:r>
          </a:p>
          <a:p>
            <a:pPr marL="171450" lvl="0" indent="-171450">
              <a:lnSpc>
                <a:spcPct val="150000"/>
              </a:lnSpc>
              <a:buClr>
                <a:schemeClr val="dk2"/>
              </a:buClr>
              <a:buSzPts val="800"/>
              <a:buFont typeface="Wingdings" panose="05000000000000000000" pitchFamily="2" charset="2"/>
              <a:buChar char="ü"/>
            </a:pPr>
            <a:r>
              <a:rPr lang="it-IT" sz="1100" dirty="0" smtClean="0">
                <a:solidFill>
                  <a:schemeClr val="dk2"/>
                </a:solidFill>
                <a:latin typeface="DM Sans"/>
                <a:ea typeface="DM Sans"/>
                <a:cs typeface="DM Sans"/>
                <a:sym typeface="DM Sans"/>
              </a:rPr>
              <a:t>R Square Value</a:t>
            </a:r>
          </a:p>
          <a:p>
            <a:pPr marL="171450" lvl="0" indent="-171450">
              <a:lnSpc>
                <a:spcPct val="150000"/>
              </a:lnSpc>
              <a:buClr>
                <a:schemeClr val="dk2"/>
              </a:buClr>
              <a:buSzPts val="800"/>
              <a:buFont typeface="Wingdings" panose="05000000000000000000" pitchFamily="2" charset="2"/>
              <a:buChar char="ü"/>
            </a:pPr>
            <a:r>
              <a:rPr lang="it-IT" sz="1100" dirty="0" smtClean="0">
                <a:solidFill>
                  <a:schemeClr val="dk2"/>
                </a:solidFill>
                <a:latin typeface="DM Sans"/>
                <a:ea typeface="DM Sans"/>
                <a:cs typeface="DM Sans"/>
                <a:sym typeface="DM Sans"/>
              </a:rPr>
              <a:t>Root Mean Square Error</a:t>
            </a:r>
          </a:p>
          <a:p>
            <a:pPr marL="171450" lvl="0" indent="-171450">
              <a:lnSpc>
                <a:spcPct val="150000"/>
              </a:lnSpc>
              <a:buClr>
                <a:schemeClr val="dk2"/>
              </a:buClr>
              <a:buSzPts val="800"/>
              <a:buFont typeface="Wingdings" panose="05000000000000000000" pitchFamily="2" charset="2"/>
              <a:buChar char="ü"/>
            </a:pPr>
            <a:r>
              <a:rPr lang="it-IT" sz="1100" dirty="0" smtClean="0">
                <a:solidFill>
                  <a:schemeClr val="dk2"/>
                </a:solidFill>
                <a:latin typeface="DM Sans"/>
                <a:ea typeface="DM Sans"/>
                <a:cs typeface="DM Sans"/>
                <a:sym typeface="DM Sans"/>
              </a:rPr>
              <a:t>Mean Absolute Error</a:t>
            </a:r>
          </a:p>
          <a:p>
            <a:pPr marL="171450" lvl="0" indent="-171450">
              <a:lnSpc>
                <a:spcPct val="150000"/>
              </a:lnSpc>
              <a:buClr>
                <a:schemeClr val="dk2"/>
              </a:buClr>
              <a:buSzPts val="800"/>
              <a:buFont typeface="Wingdings" panose="05000000000000000000" pitchFamily="2" charset="2"/>
              <a:buChar char="ü"/>
            </a:pPr>
            <a:r>
              <a:rPr lang="it-IT" sz="1100" dirty="0" smtClean="0">
                <a:solidFill>
                  <a:schemeClr val="dk2"/>
                </a:solidFill>
                <a:latin typeface="DM Sans"/>
                <a:ea typeface="DM Sans"/>
                <a:cs typeface="DM Sans"/>
                <a:sym typeface="DM Sans"/>
              </a:rPr>
              <a:t>Score</a:t>
            </a:r>
          </a:p>
          <a:p>
            <a:pPr marL="171450" lvl="0" indent="-171450">
              <a:lnSpc>
                <a:spcPct val="150000"/>
              </a:lnSpc>
              <a:buClr>
                <a:schemeClr val="dk2"/>
              </a:buClr>
              <a:buSzPts val="800"/>
              <a:buFont typeface="Wingdings" panose="05000000000000000000" pitchFamily="2" charset="2"/>
              <a:buChar char="ü"/>
            </a:pPr>
            <a:r>
              <a:rPr lang="it-IT" sz="1100" dirty="0" smtClean="0">
                <a:solidFill>
                  <a:schemeClr val="dk2"/>
                </a:solidFill>
                <a:latin typeface="DM Sans"/>
                <a:ea typeface="DM Sans"/>
                <a:cs typeface="DM Sans"/>
                <a:sym typeface="DM Sans"/>
              </a:rPr>
              <a:t>Precision score</a:t>
            </a:r>
          </a:p>
          <a:p>
            <a:pPr marL="171450" lvl="0" indent="-171450">
              <a:lnSpc>
                <a:spcPct val="150000"/>
              </a:lnSpc>
              <a:buClr>
                <a:schemeClr val="dk2"/>
              </a:buClr>
              <a:buSzPts val="800"/>
              <a:buFont typeface="Wingdings" panose="05000000000000000000" pitchFamily="2" charset="2"/>
              <a:buChar char="ü"/>
            </a:pPr>
            <a:r>
              <a:rPr lang="en-US" sz="1100" dirty="0" smtClean="0">
                <a:solidFill>
                  <a:schemeClr val="dk2"/>
                </a:solidFill>
                <a:latin typeface="DM Sans"/>
                <a:ea typeface="DM Sans"/>
                <a:cs typeface="DM Sans"/>
                <a:sym typeface="DM Sans"/>
              </a:rPr>
              <a:t>f1 </a:t>
            </a:r>
            <a:r>
              <a:rPr lang="en-US" sz="1100" dirty="0">
                <a:solidFill>
                  <a:schemeClr val="dk2"/>
                </a:solidFill>
                <a:latin typeface="DM Sans"/>
                <a:ea typeface="DM Sans"/>
                <a:cs typeface="DM Sans"/>
                <a:sym typeface="DM Sans"/>
              </a:rPr>
              <a:t>score </a:t>
            </a:r>
          </a:p>
          <a:p>
            <a:pPr marL="171450" lvl="0" indent="-171450">
              <a:lnSpc>
                <a:spcPct val="150000"/>
              </a:lnSpc>
              <a:buClr>
                <a:schemeClr val="dk2"/>
              </a:buClr>
              <a:buSzPts val="800"/>
              <a:buFont typeface="Wingdings" panose="05000000000000000000" pitchFamily="2" charset="2"/>
              <a:buChar char="ü"/>
            </a:pPr>
            <a:r>
              <a:rPr lang="en-US" sz="1100" dirty="0" smtClean="0">
                <a:solidFill>
                  <a:schemeClr val="dk2"/>
                </a:solidFill>
                <a:latin typeface="DM Sans"/>
                <a:ea typeface="DM Sans"/>
                <a:cs typeface="DM Sans"/>
                <a:sym typeface="DM Sans"/>
              </a:rPr>
              <a:t>Confusion </a:t>
            </a:r>
            <a:r>
              <a:rPr lang="en-US" sz="1100" dirty="0">
                <a:solidFill>
                  <a:schemeClr val="dk2"/>
                </a:solidFill>
                <a:latin typeface="DM Sans"/>
                <a:ea typeface="DM Sans"/>
                <a:cs typeface="DM Sans"/>
                <a:sym typeface="DM Sans"/>
              </a:rPr>
              <a:t>Matrix </a:t>
            </a:r>
            <a:endParaRPr lang="en-US" sz="1100" dirty="0">
              <a:solidFill>
                <a:schemeClr val="dk2"/>
              </a:solidFill>
              <a:latin typeface="DM Sans Medium" panose="020B0604020202020204" charset="0"/>
              <a:ea typeface="DM Sans"/>
              <a:cs typeface="DM Sans"/>
              <a:sym typeface="DM Sans"/>
            </a:endParaRPr>
          </a:p>
          <a:p>
            <a:pPr marL="0" marR="0" lvl="0" indent="0" algn="l" rtl="0">
              <a:lnSpc>
                <a:spcPct val="100000"/>
              </a:lnSpc>
              <a:spcBef>
                <a:spcPts val="0"/>
              </a:spcBef>
              <a:spcAft>
                <a:spcPts val="0"/>
              </a:spcAft>
              <a:buClr>
                <a:srgbClr val="535353"/>
              </a:buClr>
              <a:buSzPts val="1100"/>
              <a:buFont typeface="DM Sans"/>
              <a:buNone/>
            </a:pPr>
            <a:endParaRPr sz="1100" b="0" i="0" u="none" strike="noStrike" cap="none" dirty="0" smtClean="0">
              <a:solidFill>
                <a:schemeClr val="dk2"/>
              </a:solidFill>
              <a:latin typeface="DM Sans Medium"/>
              <a:ea typeface="DM Sans Medium"/>
              <a:cs typeface="DM Sans Medium"/>
              <a:sym typeface="DM Sa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2"/>
          <p:cNvSpPr txBox="1">
            <a:spLocks noGrp="1"/>
          </p:cNvSpPr>
          <p:nvPr>
            <p:ph type="sldNum" idx="12"/>
          </p:nvPr>
        </p:nvSpPr>
        <p:spPr>
          <a:xfrm>
            <a:off x="8273634" y="4655126"/>
            <a:ext cx="367665" cy="185738"/>
          </a:xfrm>
          <a:prstGeom prst="rect">
            <a:avLst/>
          </a:prstGeom>
          <a:noFill/>
          <a:ln>
            <a:noFill/>
          </a:ln>
        </p:spPr>
        <p:txBody>
          <a:bodyPr spcFirstLastPara="1" wrap="square" lIns="34275" tIns="17150" rIns="34275" bIns="17150" anchor="t" anchorCtr="0">
            <a:noAutofit/>
          </a:bodyPr>
          <a:lstStyle/>
          <a:p>
            <a:pPr marL="0" lvl="0" indent="0" algn="ctr" rtl="0">
              <a:lnSpc>
                <a:spcPct val="100000"/>
              </a:lnSpc>
              <a:spcBef>
                <a:spcPts val="0"/>
              </a:spcBef>
              <a:spcAft>
                <a:spcPts val="0"/>
              </a:spcAft>
              <a:buClr>
                <a:srgbClr val="535353"/>
              </a:buClr>
              <a:buSzPts val="1100"/>
              <a:buFont typeface="DM Sans Medium"/>
              <a:buNone/>
            </a:pPr>
            <a:fld id="{00000000-1234-1234-1234-123412341234}" type="slidenum">
              <a:rPr lang="en-GB">
                <a:solidFill>
                  <a:srgbClr val="535353"/>
                </a:solidFill>
              </a:rPr>
              <a:t>5</a:t>
            </a:fld>
            <a:endParaRPr/>
          </a:p>
        </p:txBody>
      </p:sp>
      <p:grpSp>
        <p:nvGrpSpPr>
          <p:cNvPr id="338" name="Google Shape;338;p22"/>
          <p:cNvGrpSpPr/>
          <p:nvPr/>
        </p:nvGrpSpPr>
        <p:grpSpPr>
          <a:xfrm>
            <a:off x="158985" y="397592"/>
            <a:ext cx="4585868" cy="3738182"/>
            <a:chOff x="0" y="0"/>
            <a:chExt cx="10046879" cy="9968482"/>
          </a:xfrm>
        </p:grpSpPr>
        <p:sp>
          <p:nvSpPr>
            <p:cNvPr id="339" name="Google Shape;339;p22"/>
            <p:cNvSpPr/>
            <p:nvPr/>
          </p:nvSpPr>
          <p:spPr>
            <a:xfrm>
              <a:off x="5077810" y="304189"/>
              <a:ext cx="2885616" cy="2625330"/>
            </a:xfrm>
            <a:custGeom>
              <a:avLst/>
              <a:gdLst/>
              <a:ahLst/>
              <a:cxnLst/>
              <a:rect l="l" t="t" r="r" b="b"/>
              <a:pathLst>
                <a:path w="21600" h="21600" extrusionOk="0">
                  <a:moveTo>
                    <a:pt x="87" y="0"/>
                  </a:moveTo>
                  <a:lnTo>
                    <a:pt x="0" y="18831"/>
                  </a:lnTo>
                  <a:lnTo>
                    <a:pt x="10246" y="21600"/>
                  </a:lnTo>
                  <a:lnTo>
                    <a:pt x="21600" y="5646"/>
                  </a:lnTo>
                  <a:lnTo>
                    <a:pt x="87" y="0"/>
                  </a:lnTo>
                  <a:close/>
                </a:path>
              </a:pathLst>
            </a:custGeom>
            <a:solidFill>
              <a:schemeClr val="accent1">
                <a:alpha val="29803"/>
              </a:schemeClr>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40" name="Google Shape;340;p22"/>
            <p:cNvSpPr/>
            <p:nvPr/>
          </p:nvSpPr>
          <p:spPr>
            <a:xfrm>
              <a:off x="2595753" y="308556"/>
              <a:ext cx="2362598" cy="2620170"/>
            </a:xfrm>
            <a:custGeom>
              <a:avLst/>
              <a:gdLst/>
              <a:ahLst/>
              <a:cxnLst/>
              <a:rect l="l" t="t" r="r" b="b"/>
              <a:pathLst>
                <a:path w="21600" h="21600" extrusionOk="0">
                  <a:moveTo>
                    <a:pt x="21600" y="0"/>
                  </a:moveTo>
                  <a:lnTo>
                    <a:pt x="0" y="5732"/>
                  </a:lnTo>
                  <a:lnTo>
                    <a:pt x="11477" y="21600"/>
                  </a:lnTo>
                  <a:lnTo>
                    <a:pt x="21535" y="19009"/>
                  </a:lnTo>
                  <a:lnTo>
                    <a:pt x="21600" y="0"/>
                  </a:lnTo>
                  <a:close/>
                </a:path>
              </a:pathLst>
            </a:custGeom>
            <a:solidFill>
              <a:schemeClr val="accent3">
                <a:alpha val="29803"/>
              </a:schemeClr>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41" name="Google Shape;341;p22"/>
            <p:cNvSpPr/>
            <p:nvPr/>
          </p:nvSpPr>
          <p:spPr>
            <a:xfrm>
              <a:off x="6316059" y="1055475"/>
              <a:ext cx="2849960" cy="2821385"/>
            </a:xfrm>
            <a:custGeom>
              <a:avLst/>
              <a:gdLst/>
              <a:ahLst/>
              <a:cxnLst/>
              <a:rect l="l" t="t" r="r" b="b"/>
              <a:pathLst>
                <a:path w="21600" h="21600" extrusionOk="0">
                  <a:moveTo>
                    <a:pt x="9313" y="0"/>
                  </a:moveTo>
                  <a:lnTo>
                    <a:pt x="0" y="14849"/>
                  </a:lnTo>
                  <a:lnTo>
                    <a:pt x="5721" y="21600"/>
                  </a:lnTo>
                  <a:lnTo>
                    <a:pt x="21600" y="14284"/>
                  </a:lnTo>
                  <a:lnTo>
                    <a:pt x="9313" y="0"/>
                  </a:lnTo>
                  <a:close/>
                </a:path>
              </a:pathLst>
            </a:custGeom>
            <a:solidFill>
              <a:schemeClr val="accent2">
                <a:alpha val="29803"/>
              </a:schemeClr>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42" name="Google Shape;342;p22"/>
            <p:cNvSpPr/>
            <p:nvPr/>
          </p:nvSpPr>
          <p:spPr>
            <a:xfrm>
              <a:off x="896333" y="1078493"/>
              <a:ext cx="2858296" cy="2792412"/>
            </a:xfrm>
            <a:custGeom>
              <a:avLst/>
              <a:gdLst/>
              <a:ahLst/>
              <a:cxnLst/>
              <a:rect l="l" t="t" r="r" b="b"/>
              <a:pathLst>
                <a:path w="21600" h="21600" extrusionOk="0">
                  <a:moveTo>
                    <a:pt x="12051" y="0"/>
                  </a:moveTo>
                  <a:lnTo>
                    <a:pt x="0" y="14346"/>
                  </a:lnTo>
                  <a:lnTo>
                    <a:pt x="15860" y="21600"/>
                  </a:lnTo>
                  <a:lnTo>
                    <a:pt x="21600" y="14941"/>
                  </a:lnTo>
                  <a:lnTo>
                    <a:pt x="12051" y="0"/>
                  </a:lnTo>
                  <a:close/>
                </a:path>
              </a:pathLst>
            </a:custGeom>
            <a:solidFill>
              <a:schemeClr val="accent2">
                <a:alpha val="29803"/>
              </a:schemeClr>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43" name="Google Shape;343;p22"/>
            <p:cNvSpPr/>
            <p:nvPr/>
          </p:nvSpPr>
          <p:spPr>
            <a:xfrm>
              <a:off x="7123700" y="3046597"/>
              <a:ext cx="2438401" cy="2421335"/>
            </a:xfrm>
            <a:custGeom>
              <a:avLst/>
              <a:gdLst/>
              <a:ahLst/>
              <a:cxnLst/>
              <a:rect l="l" t="t" r="r" b="b"/>
              <a:pathLst>
                <a:path w="21600" h="21600" extrusionOk="0">
                  <a:moveTo>
                    <a:pt x="18552" y="0"/>
                  </a:moveTo>
                  <a:lnTo>
                    <a:pt x="0" y="8483"/>
                  </a:lnTo>
                  <a:lnTo>
                    <a:pt x="1413" y="18654"/>
                  </a:lnTo>
                  <a:lnTo>
                    <a:pt x="21600" y="21600"/>
                  </a:lnTo>
                  <a:lnTo>
                    <a:pt x="18552" y="0"/>
                  </a:lnTo>
                  <a:close/>
                </a:path>
              </a:pathLst>
            </a:custGeom>
            <a:solidFill>
              <a:schemeClr val="accent3">
                <a:alpha val="29803"/>
              </a:schemeClr>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44" name="Google Shape;344;p22"/>
            <p:cNvSpPr/>
            <p:nvPr/>
          </p:nvSpPr>
          <p:spPr>
            <a:xfrm>
              <a:off x="492712" y="3054931"/>
              <a:ext cx="2455864" cy="2428876"/>
            </a:xfrm>
            <a:custGeom>
              <a:avLst/>
              <a:gdLst/>
              <a:ahLst/>
              <a:cxnLst/>
              <a:rect l="l" t="t" r="r" b="b"/>
              <a:pathLst>
                <a:path w="21600" h="21600" extrusionOk="0">
                  <a:moveTo>
                    <a:pt x="3176" y="0"/>
                  </a:moveTo>
                  <a:lnTo>
                    <a:pt x="0" y="21600"/>
                  </a:lnTo>
                  <a:lnTo>
                    <a:pt x="20071" y="18674"/>
                  </a:lnTo>
                  <a:lnTo>
                    <a:pt x="21600" y="8414"/>
                  </a:lnTo>
                  <a:lnTo>
                    <a:pt x="3176" y="0"/>
                  </a:lnTo>
                  <a:close/>
                </a:path>
              </a:pathLst>
            </a:custGeom>
            <a:solidFill>
              <a:schemeClr val="accent1">
                <a:alpha val="29803"/>
              </a:schemeClr>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45" name="Google Shape;345;p22"/>
            <p:cNvSpPr/>
            <p:nvPr/>
          </p:nvSpPr>
          <p:spPr>
            <a:xfrm>
              <a:off x="6785959" y="5264334"/>
              <a:ext cx="2751932" cy="2560242"/>
            </a:xfrm>
            <a:custGeom>
              <a:avLst/>
              <a:gdLst/>
              <a:ahLst/>
              <a:cxnLst/>
              <a:rect l="l" t="t" r="r" b="b"/>
              <a:pathLst>
                <a:path w="21600" h="21600" extrusionOk="0">
                  <a:moveTo>
                    <a:pt x="3747" y="0"/>
                  </a:moveTo>
                  <a:lnTo>
                    <a:pt x="0" y="8840"/>
                  </a:lnTo>
                  <a:lnTo>
                    <a:pt x="13600" y="21600"/>
                  </a:lnTo>
                  <a:lnTo>
                    <a:pt x="21600" y="2789"/>
                  </a:lnTo>
                  <a:lnTo>
                    <a:pt x="3747" y="0"/>
                  </a:lnTo>
                  <a:close/>
                </a:path>
              </a:pathLst>
            </a:custGeom>
            <a:solidFill>
              <a:schemeClr val="accent4">
                <a:alpha val="29803"/>
              </a:schemeClr>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46" name="Google Shape;346;p22"/>
            <p:cNvSpPr/>
            <p:nvPr/>
          </p:nvSpPr>
          <p:spPr>
            <a:xfrm>
              <a:off x="534384" y="5275446"/>
              <a:ext cx="2741613" cy="2537620"/>
            </a:xfrm>
            <a:custGeom>
              <a:avLst/>
              <a:gdLst/>
              <a:ahLst/>
              <a:cxnLst/>
              <a:rect l="l" t="t" r="r" b="b"/>
              <a:pathLst>
                <a:path w="21600" h="21600" extrusionOk="0">
                  <a:moveTo>
                    <a:pt x="17951" y="0"/>
                  </a:moveTo>
                  <a:lnTo>
                    <a:pt x="0" y="2834"/>
                  </a:lnTo>
                  <a:lnTo>
                    <a:pt x="7908" y="21600"/>
                  </a:lnTo>
                  <a:lnTo>
                    <a:pt x="21600" y="8733"/>
                  </a:lnTo>
                  <a:lnTo>
                    <a:pt x="17951" y="0"/>
                  </a:lnTo>
                  <a:close/>
                </a:path>
              </a:pathLst>
            </a:custGeom>
            <a:solidFill>
              <a:schemeClr val="accent4">
                <a:alpha val="29803"/>
              </a:schemeClr>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47" name="Google Shape;347;p22"/>
            <p:cNvSpPr/>
            <p:nvPr/>
          </p:nvSpPr>
          <p:spPr>
            <a:xfrm>
              <a:off x="1631743" y="6400190"/>
              <a:ext cx="2693989" cy="2834879"/>
            </a:xfrm>
            <a:custGeom>
              <a:avLst/>
              <a:gdLst/>
              <a:ahLst/>
              <a:cxnLst/>
              <a:rect l="l" t="t" r="r" b="b"/>
              <a:pathLst>
                <a:path w="21600" h="21600" extrusionOk="0">
                  <a:moveTo>
                    <a:pt x="13810" y="0"/>
                  </a:moveTo>
                  <a:lnTo>
                    <a:pt x="0" y="11488"/>
                  </a:lnTo>
                  <a:lnTo>
                    <a:pt x="16496" y="21600"/>
                  </a:lnTo>
                  <a:lnTo>
                    <a:pt x="21600" y="4745"/>
                  </a:lnTo>
                  <a:lnTo>
                    <a:pt x="13810" y="0"/>
                  </a:lnTo>
                  <a:close/>
                </a:path>
              </a:pathLst>
            </a:custGeom>
            <a:solidFill>
              <a:schemeClr val="accent3">
                <a:alpha val="29803"/>
              </a:schemeClr>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48" name="Google Shape;348;p22"/>
            <p:cNvSpPr/>
            <p:nvPr/>
          </p:nvSpPr>
          <p:spPr>
            <a:xfrm>
              <a:off x="5723128" y="6404556"/>
              <a:ext cx="2701926" cy="2835673"/>
            </a:xfrm>
            <a:custGeom>
              <a:avLst/>
              <a:gdLst/>
              <a:ahLst/>
              <a:cxnLst/>
              <a:rect l="l" t="t" r="r" b="b"/>
              <a:pathLst>
                <a:path w="21600" h="21600" extrusionOk="0">
                  <a:moveTo>
                    <a:pt x="7786" y="0"/>
                  </a:moveTo>
                  <a:lnTo>
                    <a:pt x="0" y="4834"/>
                  </a:lnTo>
                  <a:lnTo>
                    <a:pt x="5153" y="21600"/>
                  </a:lnTo>
                  <a:lnTo>
                    <a:pt x="21600" y="11566"/>
                  </a:lnTo>
                  <a:lnTo>
                    <a:pt x="7786" y="0"/>
                  </a:lnTo>
                  <a:close/>
                </a:path>
              </a:pathLst>
            </a:custGeom>
            <a:solidFill>
              <a:schemeClr val="accent1">
                <a:alpha val="29803"/>
              </a:schemeClr>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49" name="Google Shape;349;p22"/>
            <p:cNvSpPr/>
            <p:nvPr/>
          </p:nvSpPr>
          <p:spPr>
            <a:xfrm>
              <a:off x="3801459" y="7065750"/>
              <a:ext cx="2449513" cy="2209801"/>
            </a:xfrm>
            <a:custGeom>
              <a:avLst/>
              <a:gdLst/>
              <a:ahLst/>
              <a:cxnLst/>
              <a:rect l="l" t="t" r="r" b="b"/>
              <a:pathLst>
                <a:path w="21600" h="21600" extrusionOk="0">
                  <a:moveTo>
                    <a:pt x="5802" y="0"/>
                  </a:moveTo>
                  <a:lnTo>
                    <a:pt x="0" y="21600"/>
                  </a:lnTo>
                  <a:lnTo>
                    <a:pt x="21600" y="21600"/>
                  </a:lnTo>
                  <a:lnTo>
                    <a:pt x="15808" y="0"/>
                  </a:lnTo>
                  <a:lnTo>
                    <a:pt x="5802" y="0"/>
                  </a:lnTo>
                  <a:close/>
                </a:path>
              </a:pathLst>
            </a:custGeom>
            <a:solidFill>
              <a:schemeClr val="accent2">
                <a:alpha val="29803"/>
              </a:schemeClr>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50" name="Google Shape;350;p22"/>
            <p:cNvSpPr/>
            <p:nvPr/>
          </p:nvSpPr>
          <p:spPr>
            <a:xfrm>
              <a:off x="5077713" y="2132197"/>
              <a:ext cx="1371601" cy="797323"/>
            </a:xfrm>
            <a:custGeom>
              <a:avLst/>
              <a:gdLst/>
              <a:ahLst/>
              <a:cxnLst/>
              <a:rect l="l" t="t" r="r" b="b"/>
              <a:pathLst>
                <a:path w="21600" h="21600" extrusionOk="0">
                  <a:moveTo>
                    <a:pt x="31" y="0"/>
                  </a:moveTo>
                  <a:lnTo>
                    <a:pt x="0" y="12483"/>
                  </a:lnTo>
                  <a:lnTo>
                    <a:pt x="17619" y="21600"/>
                  </a:lnTo>
                  <a:lnTo>
                    <a:pt x="21600" y="10891"/>
                  </a:lnTo>
                  <a:lnTo>
                    <a:pt x="31" y="0"/>
                  </a:lnTo>
                  <a:close/>
                </a:path>
              </a:pathLst>
            </a:cu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51" name="Google Shape;351;p22"/>
            <p:cNvSpPr/>
            <p:nvPr/>
          </p:nvSpPr>
          <p:spPr>
            <a:xfrm>
              <a:off x="3596575" y="2140134"/>
              <a:ext cx="1356123" cy="788592"/>
            </a:xfrm>
            <a:custGeom>
              <a:avLst/>
              <a:gdLst/>
              <a:ahLst/>
              <a:cxnLst/>
              <a:rect l="l" t="t" r="r" b="b"/>
              <a:pathLst>
                <a:path w="21600" h="21600" extrusionOk="0">
                  <a:moveTo>
                    <a:pt x="21600" y="0"/>
                  </a:moveTo>
                  <a:lnTo>
                    <a:pt x="0" y="10914"/>
                  </a:lnTo>
                  <a:lnTo>
                    <a:pt x="4052" y="21600"/>
                  </a:lnTo>
                  <a:lnTo>
                    <a:pt x="21575" y="12990"/>
                  </a:lnTo>
                  <a:lnTo>
                    <a:pt x="21600" y="0"/>
                  </a:lnTo>
                  <a:close/>
                </a:path>
              </a:pathLst>
            </a:custGeom>
            <a:solidFill>
              <a:schemeClr val="accent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52" name="Google Shape;352;p22"/>
            <p:cNvSpPr/>
            <p:nvPr/>
          </p:nvSpPr>
          <p:spPr>
            <a:xfrm>
              <a:off x="6315963" y="2605272"/>
              <a:ext cx="1180704" cy="1271588"/>
            </a:xfrm>
            <a:custGeom>
              <a:avLst/>
              <a:gdLst/>
              <a:ahLst/>
              <a:cxnLst/>
              <a:rect l="l" t="t" r="r" b="b"/>
              <a:pathLst>
                <a:path w="21600" h="21600" extrusionOk="0">
                  <a:moveTo>
                    <a:pt x="4516" y="0"/>
                  </a:moveTo>
                  <a:lnTo>
                    <a:pt x="0" y="6620"/>
                  </a:lnTo>
                  <a:lnTo>
                    <a:pt x="13809" y="21600"/>
                  </a:lnTo>
                  <a:lnTo>
                    <a:pt x="21600" y="18303"/>
                  </a:lnTo>
                  <a:lnTo>
                    <a:pt x="4516" y="0"/>
                  </a:lnTo>
                  <a:close/>
                </a:path>
              </a:pathLst>
            </a:cu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53" name="Google Shape;353;p22"/>
            <p:cNvSpPr/>
            <p:nvPr/>
          </p:nvSpPr>
          <p:spPr>
            <a:xfrm>
              <a:off x="2566685" y="2610431"/>
              <a:ext cx="1187848" cy="1260476"/>
            </a:xfrm>
            <a:custGeom>
              <a:avLst/>
              <a:gdLst/>
              <a:ahLst/>
              <a:cxnLst/>
              <a:rect l="l" t="t" r="r" b="b"/>
              <a:pathLst>
                <a:path w="21600" h="21600" extrusionOk="0">
                  <a:moveTo>
                    <a:pt x="16844" y="0"/>
                  </a:moveTo>
                  <a:lnTo>
                    <a:pt x="0" y="18322"/>
                  </a:lnTo>
                  <a:lnTo>
                    <a:pt x="7787" y="21600"/>
                  </a:lnTo>
                  <a:lnTo>
                    <a:pt x="21600" y="6849"/>
                  </a:lnTo>
                  <a:lnTo>
                    <a:pt x="16844" y="0"/>
                  </a:lnTo>
                  <a:close/>
                </a:path>
              </a:pathLst>
            </a:cu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54" name="Google Shape;354;p22"/>
            <p:cNvSpPr/>
            <p:nvPr/>
          </p:nvSpPr>
          <p:spPr>
            <a:xfrm>
              <a:off x="2311097" y="3805025"/>
              <a:ext cx="637382" cy="1416447"/>
            </a:xfrm>
            <a:custGeom>
              <a:avLst/>
              <a:gdLst/>
              <a:ahLst/>
              <a:cxnLst/>
              <a:rect l="l" t="t" r="r" b="b"/>
              <a:pathLst>
                <a:path w="21600" h="21600" extrusionOk="0">
                  <a:moveTo>
                    <a:pt x="6900" y="0"/>
                  </a:moveTo>
                  <a:lnTo>
                    <a:pt x="0" y="21600"/>
                  </a:lnTo>
                  <a:lnTo>
                    <a:pt x="15709" y="20583"/>
                  </a:lnTo>
                  <a:lnTo>
                    <a:pt x="21600" y="2990"/>
                  </a:lnTo>
                  <a:lnTo>
                    <a:pt x="6900" y="0"/>
                  </a:lnTo>
                  <a:close/>
                </a:path>
              </a:pathLst>
            </a:cu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55" name="Google Shape;355;p22"/>
            <p:cNvSpPr/>
            <p:nvPr/>
          </p:nvSpPr>
          <p:spPr>
            <a:xfrm>
              <a:off x="7123603" y="3805818"/>
              <a:ext cx="623492" cy="1398986"/>
            </a:xfrm>
            <a:custGeom>
              <a:avLst/>
              <a:gdLst/>
              <a:ahLst/>
              <a:cxnLst/>
              <a:rect l="l" t="t" r="r" b="b"/>
              <a:pathLst>
                <a:path w="21600" h="21600" extrusionOk="0">
                  <a:moveTo>
                    <a:pt x="14643" y="0"/>
                  </a:moveTo>
                  <a:lnTo>
                    <a:pt x="0" y="2960"/>
                  </a:lnTo>
                  <a:lnTo>
                    <a:pt x="5527" y="20564"/>
                  </a:lnTo>
                  <a:lnTo>
                    <a:pt x="21600" y="21600"/>
                  </a:lnTo>
                  <a:lnTo>
                    <a:pt x="14643" y="0"/>
                  </a:lnTo>
                  <a:close/>
                </a:path>
              </a:pathLst>
            </a:custGeom>
            <a:solidFill>
              <a:schemeClr val="accent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56" name="Google Shape;356;p22"/>
            <p:cNvSpPr/>
            <p:nvPr/>
          </p:nvSpPr>
          <p:spPr>
            <a:xfrm>
              <a:off x="6785863" y="5264334"/>
              <a:ext cx="938213" cy="1354138"/>
            </a:xfrm>
            <a:custGeom>
              <a:avLst/>
              <a:gdLst/>
              <a:ahLst/>
              <a:cxnLst/>
              <a:rect l="l" t="t" r="r" b="b"/>
              <a:pathLst>
                <a:path w="21600" h="21600" extrusionOk="0">
                  <a:moveTo>
                    <a:pt x="10992" y="0"/>
                  </a:moveTo>
                  <a:lnTo>
                    <a:pt x="0" y="16713"/>
                  </a:lnTo>
                  <a:lnTo>
                    <a:pt x="8077" y="21600"/>
                  </a:lnTo>
                  <a:lnTo>
                    <a:pt x="21600" y="1070"/>
                  </a:lnTo>
                  <a:lnTo>
                    <a:pt x="10992" y="0"/>
                  </a:lnTo>
                  <a:close/>
                </a:path>
              </a:pathLst>
            </a:cu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57" name="Google Shape;357;p22"/>
            <p:cNvSpPr/>
            <p:nvPr/>
          </p:nvSpPr>
          <p:spPr>
            <a:xfrm>
              <a:off x="2342450" y="5275446"/>
              <a:ext cx="933451" cy="1335089"/>
            </a:xfrm>
            <a:custGeom>
              <a:avLst/>
              <a:gdLst/>
              <a:ahLst/>
              <a:cxnLst/>
              <a:rect l="l" t="t" r="r" b="b"/>
              <a:pathLst>
                <a:path w="21600" h="21600" extrusionOk="0">
                  <a:moveTo>
                    <a:pt x="10883" y="0"/>
                  </a:moveTo>
                  <a:lnTo>
                    <a:pt x="0" y="1111"/>
                  </a:lnTo>
                  <a:lnTo>
                    <a:pt x="13371" y="21600"/>
                  </a:lnTo>
                  <a:lnTo>
                    <a:pt x="21600" y="16598"/>
                  </a:lnTo>
                  <a:lnTo>
                    <a:pt x="10883" y="0"/>
                  </a:lnTo>
                  <a:close/>
                </a:path>
              </a:pathLst>
            </a:cu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58" name="Google Shape;358;p22"/>
            <p:cNvSpPr/>
            <p:nvPr/>
          </p:nvSpPr>
          <p:spPr>
            <a:xfrm>
              <a:off x="3002453" y="6400190"/>
              <a:ext cx="1323183" cy="1074739"/>
            </a:xfrm>
            <a:custGeom>
              <a:avLst/>
              <a:gdLst/>
              <a:ahLst/>
              <a:cxnLst/>
              <a:rect l="l" t="t" r="r" b="b"/>
              <a:pathLst>
                <a:path w="21600" h="21600" extrusionOk="0">
                  <a:moveTo>
                    <a:pt x="5740" y="0"/>
                  </a:moveTo>
                  <a:lnTo>
                    <a:pt x="0" y="6190"/>
                  </a:lnTo>
                  <a:lnTo>
                    <a:pt x="19475" y="21600"/>
                  </a:lnTo>
                  <a:lnTo>
                    <a:pt x="21600" y="12515"/>
                  </a:lnTo>
                  <a:lnTo>
                    <a:pt x="5740" y="0"/>
                  </a:lnTo>
                  <a:close/>
                </a:path>
              </a:pathLst>
            </a:custGeom>
            <a:solidFill>
              <a:schemeClr val="accent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59" name="Google Shape;359;p22"/>
            <p:cNvSpPr/>
            <p:nvPr/>
          </p:nvSpPr>
          <p:spPr>
            <a:xfrm>
              <a:off x="5723032" y="6404556"/>
              <a:ext cx="1325960" cy="1077913"/>
            </a:xfrm>
            <a:custGeom>
              <a:avLst/>
              <a:gdLst/>
              <a:ahLst/>
              <a:cxnLst/>
              <a:rect l="l" t="t" r="r" b="b"/>
              <a:pathLst>
                <a:path w="21600" h="21600" extrusionOk="0">
                  <a:moveTo>
                    <a:pt x="15865" y="0"/>
                  </a:moveTo>
                  <a:lnTo>
                    <a:pt x="0" y="12717"/>
                  </a:lnTo>
                  <a:lnTo>
                    <a:pt x="2114" y="21600"/>
                  </a:lnTo>
                  <a:lnTo>
                    <a:pt x="21600" y="6203"/>
                  </a:lnTo>
                  <a:lnTo>
                    <a:pt x="15865" y="0"/>
                  </a:lnTo>
                  <a:close/>
                </a:path>
              </a:pathLst>
            </a:cu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60" name="Google Shape;360;p22"/>
            <p:cNvSpPr/>
            <p:nvPr/>
          </p:nvSpPr>
          <p:spPr>
            <a:xfrm>
              <a:off x="4326428" y="7065750"/>
              <a:ext cx="1400573" cy="446882"/>
            </a:xfrm>
            <a:custGeom>
              <a:avLst/>
              <a:gdLst/>
              <a:ahLst/>
              <a:cxnLst/>
              <a:rect l="l" t="t" r="r" b="b"/>
              <a:pathLst>
                <a:path w="21600" h="21600" extrusionOk="0">
                  <a:moveTo>
                    <a:pt x="2050" y="0"/>
                  </a:moveTo>
                  <a:lnTo>
                    <a:pt x="0" y="21600"/>
                  </a:lnTo>
                  <a:lnTo>
                    <a:pt x="21600" y="21600"/>
                  </a:lnTo>
                  <a:lnTo>
                    <a:pt x="19550" y="0"/>
                  </a:lnTo>
                  <a:lnTo>
                    <a:pt x="2050" y="0"/>
                  </a:lnTo>
                  <a:close/>
                </a:path>
              </a:pathLst>
            </a:cu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61" name="Google Shape;361;p22"/>
            <p:cNvSpPr/>
            <p:nvPr/>
          </p:nvSpPr>
          <p:spPr>
            <a:xfrm>
              <a:off x="5082730" y="0"/>
              <a:ext cx="2356316" cy="994804"/>
            </a:xfrm>
            <a:custGeom>
              <a:avLst/>
              <a:gdLst/>
              <a:ahLst/>
              <a:cxnLst/>
              <a:rect l="l" t="t" r="r" b="b"/>
              <a:pathLst>
                <a:path w="21600" h="21600" extrusionOk="0">
                  <a:moveTo>
                    <a:pt x="0" y="6749"/>
                  </a:moveTo>
                  <a:lnTo>
                    <a:pt x="12513" y="0"/>
                  </a:lnTo>
                  <a:lnTo>
                    <a:pt x="21600" y="21600"/>
                  </a:lnTo>
                  <a:lnTo>
                    <a:pt x="0" y="6749"/>
                  </a:lnTo>
                  <a:close/>
                </a:path>
              </a:pathLst>
            </a:custGeom>
            <a:solidFill>
              <a:schemeClr val="accent1"/>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62" name="Google Shape;362;p22"/>
            <p:cNvSpPr/>
            <p:nvPr/>
          </p:nvSpPr>
          <p:spPr>
            <a:xfrm>
              <a:off x="7546382" y="1061664"/>
              <a:ext cx="1620013" cy="1871980"/>
            </a:xfrm>
            <a:custGeom>
              <a:avLst/>
              <a:gdLst/>
              <a:ahLst/>
              <a:cxnLst/>
              <a:rect l="l" t="t" r="r" b="b"/>
              <a:pathLst>
                <a:path w="21600" h="21600" extrusionOk="0">
                  <a:moveTo>
                    <a:pt x="0" y="0"/>
                  </a:moveTo>
                  <a:lnTo>
                    <a:pt x="17524" y="5612"/>
                  </a:lnTo>
                  <a:lnTo>
                    <a:pt x="21600" y="21600"/>
                  </a:lnTo>
                  <a:lnTo>
                    <a:pt x="0" y="0"/>
                  </a:lnTo>
                  <a:close/>
                </a:path>
              </a:pathLst>
            </a:custGeom>
            <a:solidFill>
              <a:schemeClr val="accent2"/>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63" name="Google Shape;363;p22"/>
            <p:cNvSpPr/>
            <p:nvPr/>
          </p:nvSpPr>
          <p:spPr>
            <a:xfrm>
              <a:off x="9209768" y="3046840"/>
              <a:ext cx="837111" cy="2419790"/>
            </a:xfrm>
            <a:custGeom>
              <a:avLst/>
              <a:gdLst/>
              <a:ahLst/>
              <a:cxnLst/>
              <a:rect l="l" t="t" r="r" b="b"/>
              <a:pathLst>
                <a:path w="21600" h="21600" extrusionOk="0">
                  <a:moveTo>
                    <a:pt x="0" y="0"/>
                  </a:moveTo>
                  <a:lnTo>
                    <a:pt x="21600" y="9804"/>
                  </a:lnTo>
                  <a:lnTo>
                    <a:pt x="8845" y="21600"/>
                  </a:lnTo>
                  <a:lnTo>
                    <a:pt x="0" y="0"/>
                  </a:lnTo>
                  <a:close/>
                </a:path>
              </a:pathLst>
            </a:custGeom>
            <a:solidFill>
              <a:schemeClr val="accent3"/>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64" name="Google Shape;364;p22"/>
            <p:cNvSpPr/>
            <p:nvPr/>
          </p:nvSpPr>
          <p:spPr>
            <a:xfrm>
              <a:off x="8505618" y="5592605"/>
              <a:ext cx="1146382" cy="2229753"/>
            </a:xfrm>
            <a:custGeom>
              <a:avLst/>
              <a:gdLst/>
              <a:ahLst/>
              <a:cxnLst/>
              <a:rect l="l" t="t" r="r" b="b"/>
              <a:pathLst>
                <a:path w="21600" h="21600" extrusionOk="0">
                  <a:moveTo>
                    <a:pt x="19288" y="0"/>
                  </a:moveTo>
                  <a:lnTo>
                    <a:pt x="0" y="21600"/>
                  </a:lnTo>
                  <a:lnTo>
                    <a:pt x="21600" y="13510"/>
                  </a:lnTo>
                  <a:lnTo>
                    <a:pt x="19288" y="0"/>
                  </a:lnTo>
                  <a:close/>
                </a:path>
              </a:pathLst>
            </a:custGeom>
            <a:solidFill>
              <a:schemeClr val="accent4"/>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65" name="Google Shape;365;p22"/>
            <p:cNvSpPr/>
            <p:nvPr/>
          </p:nvSpPr>
          <p:spPr>
            <a:xfrm>
              <a:off x="6368631" y="7918461"/>
              <a:ext cx="2057499" cy="1308155"/>
            </a:xfrm>
            <a:custGeom>
              <a:avLst/>
              <a:gdLst/>
              <a:ahLst/>
              <a:cxnLst/>
              <a:rect l="l" t="t" r="r" b="b"/>
              <a:pathLst>
                <a:path w="21600" h="21600" extrusionOk="0">
                  <a:moveTo>
                    <a:pt x="21600" y="0"/>
                  </a:moveTo>
                  <a:lnTo>
                    <a:pt x="0" y="21600"/>
                  </a:lnTo>
                  <a:lnTo>
                    <a:pt x="14777" y="20518"/>
                  </a:lnTo>
                  <a:lnTo>
                    <a:pt x="21600" y="0"/>
                  </a:lnTo>
                  <a:close/>
                </a:path>
              </a:pathLst>
            </a:custGeom>
            <a:solidFill>
              <a:schemeClr val="accent1"/>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66" name="Google Shape;366;p22"/>
            <p:cNvSpPr/>
            <p:nvPr/>
          </p:nvSpPr>
          <p:spPr>
            <a:xfrm>
              <a:off x="3804804" y="9267075"/>
              <a:ext cx="2448294" cy="701407"/>
            </a:xfrm>
            <a:custGeom>
              <a:avLst/>
              <a:gdLst/>
              <a:ahLst/>
              <a:cxnLst/>
              <a:rect l="l" t="t" r="r" b="b"/>
              <a:pathLst>
                <a:path w="21600" h="21600" extrusionOk="0">
                  <a:moveTo>
                    <a:pt x="0" y="82"/>
                  </a:moveTo>
                  <a:lnTo>
                    <a:pt x="21600" y="0"/>
                  </a:lnTo>
                  <a:lnTo>
                    <a:pt x="10717" y="21600"/>
                  </a:lnTo>
                  <a:lnTo>
                    <a:pt x="0" y="82"/>
                  </a:lnTo>
                  <a:close/>
                </a:path>
              </a:pathLst>
            </a:custGeom>
            <a:solidFill>
              <a:schemeClr val="accent2"/>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67" name="Google Shape;367;p22"/>
            <p:cNvSpPr/>
            <p:nvPr/>
          </p:nvSpPr>
          <p:spPr>
            <a:xfrm>
              <a:off x="1647301" y="7901471"/>
              <a:ext cx="2061088" cy="1320299"/>
            </a:xfrm>
            <a:custGeom>
              <a:avLst/>
              <a:gdLst/>
              <a:ahLst/>
              <a:cxnLst/>
              <a:rect l="l" t="t" r="r" b="b"/>
              <a:pathLst>
                <a:path w="21600" h="21600" extrusionOk="0">
                  <a:moveTo>
                    <a:pt x="0" y="0"/>
                  </a:moveTo>
                  <a:lnTo>
                    <a:pt x="6690" y="19960"/>
                  </a:lnTo>
                  <a:lnTo>
                    <a:pt x="21600" y="21600"/>
                  </a:lnTo>
                  <a:lnTo>
                    <a:pt x="0" y="0"/>
                  </a:lnTo>
                  <a:close/>
                </a:path>
              </a:pathLst>
            </a:custGeom>
            <a:solidFill>
              <a:schemeClr val="accent3"/>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68" name="Google Shape;368;p22"/>
            <p:cNvSpPr/>
            <p:nvPr/>
          </p:nvSpPr>
          <p:spPr>
            <a:xfrm>
              <a:off x="436720" y="5610616"/>
              <a:ext cx="1108671" cy="2178509"/>
            </a:xfrm>
            <a:custGeom>
              <a:avLst/>
              <a:gdLst/>
              <a:ahLst/>
              <a:cxnLst/>
              <a:rect l="l" t="t" r="r" b="b"/>
              <a:pathLst>
                <a:path w="21600" h="21600" extrusionOk="0">
                  <a:moveTo>
                    <a:pt x="2109" y="0"/>
                  </a:moveTo>
                  <a:lnTo>
                    <a:pt x="0" y="13247"/>
                  </a:lnTo>
                  <a:lnTo>
                    <a:pt x="21600" y="21600"/>
                  </a:lnTo>
                  <a:lnTo>
                    <a:pt x="2109" y="0"/>
                  </a:lnTo>
                  <a:close/>
                </a:path>
              </a:pathLst>
            </a:custGeom>
            <a:solidFill>
              <a:schemeClr val="accent4"/>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69" name="Google Shape;369;p22"/>
            <p:cNvSpPr/>
            <p:nvPr/>
          </p:nvSpPr>
          <p:spPr>
            <a:xfrm>
              <a:off x="0" y="3069751"/>
              <a:ext cx="861031" cy="2414682"/>
            </a:xfrm>
            <a:custGeom>
              <a:avLst/>
              <a:gdLst/>
              <a:ahLst/>
              <a:cxnLst/>
              <a:rect l="l" t="t" r="r" b="b"/>
              <a:pathLst>
                <a:path w="21600" h="21600" extrusionOk="0">
                  <a:moveTo>
                    <a:pt x="21600" y="0"/>
                  </a:moveTo>
                  <a:lnTo>
                    <a:pt x="0" y="9922"/>
                  </a:lnTo>
                  <a:lnTo>
                    <a:pt x="12710" y="21600"/>
                  </a:lnTo>
                  <a:lnTo>
                    <a:pt x="21600" y="0"/>
                  </a:lnTo>
                  <a:close/>
                </a:path>
              </a:pathLst>
            </a:custGeom>
            <a:solidFill>
              <a:schemeClr val="accent1"/>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70" name="Google Shape;370;p22"/>
            <p:cNvSpPr/>
            <p:nvPr/>
          </p:nvSpPr>
          <p:spPr>
            <a:xfrm>
              <a:off x="906757" y="1072164"/>
              <a:ext cx="1594032" cy="1855986"/>
            </a:xfrm>
            <a:custGeom>
              <a:avLst/>
              <a:gdLst/>
              <a:ahLst/>
              <a:cxnLst/>
              <a:rect l="l" t="t" r="r" b="b"/>
              <a:pathLst>
                <a:path w="21600" h="21600" extrusionOk="0">
                  <a:moveTo>
                    <a:pt x="0" y="21600"/>
                  </a:moveTo>
                  <a:lnTo>
                    <a:pt x="21600" y="0"/>
                  </a:lnTo>
                  <a:lnTo>
                    <a:pt x="3594" y="5604"/>
                  </a:lnTo>
                  <a:lnTo>
                    <a:pt x="0" y="21600"/>
                  </a:lnTo>
                  <a:close/>
                </a:path>
              </a:pathLst>
            </a:custGeom>
            <a:solidFill>
              <a:schemeClr val="accent2"/>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71" name="Google Shape;371;p22"/>
            <p:cNvSpPr/>
            <p:nvPr/>
          </p:nvSpPr>
          <p:spPr>
            <a:xfrm>
              <a:off x="2601093" y="6583"/>
              <a:ext cx="2366008" cy="999796"/>
            </a:xfrm>
            <a:custGeom>
              <a:avLst/>
              <a:gdLst/>
              <a:ahLst/>
              <a:cxnLst/>
              <a:rect l="l" t="t" r="r" b="b"/>
              <a:pathLst>
                <a:path w="21600" h="21600" extrusionOk="0">
                  <a:moveTo>
                    <a:pt x="0" y="21600"/>
                  </a:moveTo>
                  <a:lnTo>
                    <a:pt x="9044" y="0"/>
                  </a:lnTo>
                  <a:lnTo>
                    <a:pt x="21600" y="6689"/>
                  </a:lnTo>
                  <a:lnTo>
                    <a:pt x="0" y="21600"/>
                  </a:lnTo>
                  <a:close/>
                </a:path>
              </a:pathLst>
            </a:custGeom>
            <a:solidFill>
              <a:schemeClr val="accent3"/>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grpSp>
      <p:sp>
        <p:nvSpPr>
          <p:cNvPr id="386" name="Google Shape;386;p22"/>
          <p:cNvSpPr txBox="1"/>
          <p:nvPr/>
        </p:nvSpPr>
        <p:spPr>
          <a:xfrm rot="4919326">
            <a:off x="4172680" y="2195510"/>
            <a:ext cx="328302" cy="142347"/>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chemeClr val="lt1"/>
              </a:buClr>
              <a:buSzPts val="700"/>
              <a:buFont typeface="DM Sans"/>
              <a:buNone/>
            </a:pPr>
            <a:r>
              <a:rPr lang="en-GB" sz="700" b="0" i="0" u="none" strike="noStrike" cap="none">
                <a:solidFill>
                  <a:schemeClr val="lt1"/>
                </a:solidFill>
                <a:latin typeface="DM Sans"/>
                <a:ea typeface="DM Sans"/>
                <a:cs typeface="DM Sans"/>
                <a:sym typeface="DM Sans"/>
              </a:rPr>
              <a:t>03</a:t>
            </a:r>
            <a:endParaRPr sz="500"/>
          </a:p>
        </p:txBody>
      </p:sp>
      <p:sp>
        <p:nvSpPr>
          <p:cNvPr id="395" name="Google Shape;395;p22"/>
          <p:cNvSpPr txBox="1"/>
          <p:nvPr/>
        </p:nvSpPr>
        <p:spPr>
          <a:xfrm>
            <a:off x="504229" y="2605602"/>
            <a:ext cx="1452168" cy="592470"/>
          </a:xfrm>
          <a:prstGeom prst="rect">
            <a:avLst/>
          </a:prstGeom>
          <a:noFill/>
          <a:ln>
            <a:noFill/>
          </a:ln>
        </p:spPr>
        <p:txBody>
          <a:bodyPr spcFirstLastPara="1" wrap="square" lIns="19050" tIns="19050" rIns="19050" bIns="19050" anchor="b" anchorCtr="0">
            <a:spAutoFit/>
          </a:bodyPr>
          <a:lstStyle/>
          <a:p>
            <a:r>
              <a:rPr lang="en-US" sz="1800" dirty="0">
                <a:latin typeface="DM Sans Medium" panose="020B0604020202020204" charset="0"/>
              </a:rPr>
              <a:t>Decision Tree Model</a:t>
            </a:r>
          </a:p>
        </p:txBody>
      </p:sp>
      <p:sp>
        <p:nvSpPr>
          <p:cNvPr id="396" name="Google Shape;396;p22"/>
          <p:cNvSpPr txBox="1"/>
          <p:nvPr/>
        </p:nvSpPr>
        <p:spPr>
          <a:xfrm>
            <a:off x="5166603" y="1069546"/>
            <a:ext cx="3031174" cy="2739211"/>
          </a:xfrm>
          <a:prstGeom prst="rect">
            <a:avLst/>
          </a:prstGeom>
          <a:noFill/>
          <a:ln>
            <a:noFill/>
          </a:ln>
        </p:spPr>
        <p:txBody>
          <a:bodyPr spcFirstLastPara="1" wrap="square" lIns="19050" tIns="19050" rIns="19050" bIns="19050" anchor="t" anchorCtr="0">
            <a:spAutoFit/>
          </a:bodyPr>
          <a:lstStyle/>
          <a:p>
            <a:pPr lvl="0">
              <a:lnSpc>
                <a:spcPct val="150000"/>
              </a:lnSpc>
              <a:buClr>
                <a:schemeClr val="dk2"/>
              </a:buClr>
              <a:buSzPts val="900"/>
            </a:pPr>
            <a:r>
              <a:rPr lang="en-US" sz="900" dirty="0">
                <a:solidFill>
                  <a:schemeClr val="dk2"/>
                </a:solidFill>
                <a:latin typeface="DM Sans Medium" panose="020B0604020202020204" charset="0"/>
                <a:ea typeface="DM Sans"/>
                <a:cs typeface="DM Sans"/>
                <a:sym typeface="DM Sans"/>
              </a:rPr>
              <a:t>To know whether we can trust our method or system, we need to evaluate it. We used the following evaluation method to select the best model suitable for our prediction</a:t>
            </a:r>
            <a:r>
              <a:rPr lang="en-US" sz="900" dirty="0" smtClean="0">
                <a:solidFill>
                  <a:schemeClr val="dk2"/>
                </a:solidFill>
                <a:latin typeface="DM Sans Medium" panose="020B0604020202020204" charset="0"/>
                <a:ea typeface="DM Sans"/>
                <a:cs typeface="DM Sans"/>
                <a:sym typeface="DM Sans"/>
              </a:rPr>
              <a:t>.</a:t>
            </a:r>
          </a:p>
          <a:p>
            <a:pPr lvl="0">
              <a:lnSpc>
                <a:spcPct val="150000"/>
              </a:lnSpc>
              <a:buClr>
                <a:schemeClr val="dk2"/>
              </a:buClr>
              <a:buSzPts val="900"/>
            </a:pPr>
            <a:endParaRPr lang="en-US" sz="900" dirty="0">
              <a:solidFill>
                <a:schemeClr val="dk2"/>
              </a:solidFill>
              <a:latin typeface="DM Sans Medium" panose="020B0604020202020204" charset="0"/>
              <a:ea typeface="DM Sans"/>
              <a:cs typeface="DM Sans"/>
              <a:sym typeface="DM Sans"/>
            </a:endParaRPr>
          </a:p>
          <a:p>
            <a:pPr lvl="0">
              <a:lnSpc>
                <a:spcPct val="150000"/>
              </a:lnSpc>
              <a:buClr>
                <a:schemeClr val="dk2"/>
              </a:buClr>
              <a:buSzPts val="900"/>
            </a:pPr>
            <a:r>
              <a:rPr lang="en-US" sz="900" dirty="0">
                <a:solidFill>
                  <a:schemeClr val="dk2"/>
                </a:solidFill>
                <a:latin typeface="DM Sans Medium" panose="020B0604020202020204" charset="0"/>
                <a:ea typeface="DM Sans"/>
                <a:cs typeface="DM Sans"/>
                <a:sym typeface="DM Sans"/>
              </a:rPr>
              <a:t>First, we ensure our independent variables are carefully selected using Univariate Feature Selection that shows a correlation with our dependent variable</a:t>
            </a:r>
            <a:r>
              <a:rPr lang="en-US" sz="900" dirty="0" smtClean="0">
                <a:solidFill>
                  <a:schemeClr val="dk2"/>
                </a:solidFill>
                <a:latin typeface="DM Sans Medium" panose="020B0604020202020204" charset="0"/>
                <a:ea typeface="DM Sans"/>
                <a:cs typeface="DM Sans"/>
                <a:sym typeface="DM Sans"/>
              </a:rPr>
              <a:t>.</a:t>
            </a:r>
          </a:p>
          <a:p>
            <a:pPr lvl="0">
              <a:lnSpc>
                <a:spcPct val="150000"/>
              </a:lnSpc>
              <a:buClr>
                <a:schemeClr val="dk2"/>
              </a:buClr>
              <a:buSzPts val="900"/>
            </a:pPr>
            <a:r>
              <a:rPr lang="en-US" sz="900" dirty="0" smtClean="0">
                <a:solidFill>
                  <a:schemeClr val="dk2"/>
                </a:solidFill>
                <a:latin typeface="DM Sans Medium" panose="020B0604020202020204" charset="0"/>
                <a:ea typeface="DM Sans"/>
                <a:cs typeface="DM Sans"/>
                <a:sym typeface="DM Sans"/>
              </a:rPr>
              <a:t> </a:t>
            </a:r>
            <a:endParaRPr lang="en-US" sz="900" dirty="0">
              <a:solidFill>
                <a:schemeClr val="dk2"/>
              </a:solidFill>
              <a:latin typeface="DM Sans Medium" panose="020B0604020202020204" charset="0"/>
              <a:ea typeface="DM Sans"/>
              <a:cs typeface="DM Sans"/>
              <a:sym typeface="DM Sans"/>
            </a:endParaRPr>
          </a:p>
          <a:p>
            <a:pPr lvl="0">
              <a:lnSpc>
                <a:spcPct val="150000"/>
              </a:lnSpc>
              <a:buClr>
                <a:schemeClr val="dk2"/>
              </a:buClr>
              <a:buSzPts val="900"/>
            </a:pPr>
            <a:r>
              <a:rPr lang="en-US" sz="900" dirty="0">
                <a:solidFill>
                  <a:schemeClr val="dk2"/>
                </a:solidFill>
                <a:latin typeface="DM Sans Medium" panose="020B0604020202020204" charset="0"/>
                <a:sym typeface="DM Sans"/>
              </a:rPr>
              <a:t>The clean split dataset(X-train &amp; y-train) is fitted using the above-selected models. We then proceeded to predict using our X-test for the selected models with respective results.</a:t>
            </a:r>
            <a:endParaRPr sz="900" dirty="0">
              <a:latin typeface="DM Sans Medium" panose="020B0604020202020204" charset="0"/>
            </a:endParaRPr>
          </a:p>
        </p:txBody>
      </p:sp>
      <p:sp>
        <p:nvSpPr>
          <p:cNvPr id="63" name="Google Shape;395;p22"/>
          <p:cNvSpPr txBox="1"/>
          <p:nvPr/>
        </p:nvSpPr>
        <p:spPr>
          <a:xfrm>
            <a:off x="1965593" y="3101984"/>
            <a:ext cx="998761" cy="869469"/>
          </a:xfrm>
          <a:prstGeom prst="rect">
            <a:avLst/>
          </a:prstGeom>
          <a:noFill/>
          <a:ln>
            <a:noFill/>
          </a:ln>
        </p:spPr>
        <p:txBody>
          <a:bodyPr spcFirstLastPara="1" wrap="square" lIns="19050" tIns="19050" rIns="19050" bIns="19050" anchor="b" anchorCtr="0">
            <a:spAutoFit/>
          </a:bodyPr>
          <a:lstStyle/>
          <a:p>
            <a:pPr algn="ctr"/>
            <a:r>
              <a:rPr lang="en-US" sz="1800" dirty="0" smtClean="0">
                <a:latin typeface="DM Sans Medium" panose="020B0604020202020204" charset="0"/>
              </a:rPr>
              <a:t>Random Forest Model</a:t>
            </a:r>
            <a:endParaRPr lang="en-US" sz="1800" dirty="0">
              <a:latin typeface="DM Sans Medium" panose="020B0604020202020204" charset="0"/>
            </a:endParaRPr>
          </a:p>
        </p:txBody>
      </p:sp>
      <p:sp>
        <p:nvSpPr>
          <p:cNvPr id="64" name="Google Shape;395;p22"/>
          <p:cNvSpPr txBox="1"/>
          <p:nvPr/>
        </p:nvSpPr>
        <p:spPr>
          <a:xfrm>
            <a:off x="1629743" y="626379"/>
            <a:ext cx="1808404" cy="592470"/>
          </a:xfrm>
          <a:prstGeom prst="rect">
            <a:avLst/>
          </a:prstGeom>
          <a:noFill/>
          <a:ln>
            <a:noFill/>
          </a:ln>
        </p:spPr>
        <p:txBody>
          <a:bodyPr spcFirstLastPara="1" wrap="square" lIns="19050" tIns="19050" rIns="19050" bIns="19050" anchor="b" anchorCtr="0">
            <a:spAutoFit/>
          </a:bodyPr>
          <a:lstStyle/>
          <a:p>
            <a:r>
              <a:rPr lang="en-US" sz="1800" dirty="0" smtClean="0">
                <a:latin typeface="DM Sans Medium" panose="020B0604020202020204" charset="0"/>
              </a:rPr>
              <a:t>    </a:t>
            </a:r>
            <a:r>
              <a:rPr lang="en-US" sz="1800" dirty="0" err="1" smtClean="0">
                <a:latin typeface="DM Sans Medium" panose="020B0604020202020204" charset="0"/>
              </a:rPr>
              <a:t>KNeighbors</a:t>
            </a:r>
            <a:r>
              <a:rPr lang="en-US" sz="1800" dirty="0" smtClean="0">
                <a:latin typeface="DM Sans Medium" panose="020B0604020202020204" charset="0"/>
              </a:rPr>
              <a:t> </a:t>
            </a:r>
            <a:r>
              <a:rPr lang="en-US" sz="1800" dirty="0">
                <a:latin typeface="DM Sans Medium" panose="020B0604020202020204" charset="0"/>
              </a:rPr>
              <a:t>Classifier Model</a:t>
            </a:r>
          </a:p>
        </p:txBody>
      </p:sp>
      <p:sp>
        <p:nvSpPr>
          <p:cNvPr id="65" name="Google Shape;395;p22"/>
          <p:cNvSpPr txBox="1"/>
          <p:nvPr/>
        </p:nvSpPr>
        <p:spPr>
          <a:xfrm>
            <a:off x="3311352" y="1924689"/>
            <a:ext cx="1590636" cy="592470"/>
          </a:xfrm>
          <a:prstGeom prst="rect">
            <a:avLst/>
          </a:prstGeom>
          <a:noFill/>
          <a:ln>
            <a:noFill/>
          </a:ln>
        </p:spPr>
        <p:txBody>
          <a:bodyPr spcFirstLastPara="1" wrap="square" lIns="19050" tIns="19050" rIns="19050" bIns="19050" anchor="b" anchorCtr="0">
            <a:spAutoFit/>
          </a:bodyPr>
          <a:lstStyle/>
          <a:p>
            <a:pPr marL="0" marR="0" lvl="0" indent="0" algn="ctr" rtl="0">
              <a:lnSpc>
                <a:spcPct val="100000"/>
              </a:lnSpc>
              <a:spcBef>
                <a:spcPts val="0"/>
              </a:spcBef>
              <a:spcAft>
                <a:spcPts val="0"/>
              </a:spcAft>
              <a:buClr>
                <a:schemeClr val="dk1"/>
              </a:buClr>
              <a:buSzPts val="1700"/>
              <a:buFont typeface="DM Sans Medium"/>
              <a:buNone/>
            </a:pPr>
            <a:r>
              <a:rPr lang="en-GB" sz="1800" dirty="0" smtClean="0">
                <a:solidFill>
                  <a:schemeClr val="dk1"/>
                </a:solidFill>
                <a:latin typeface="DM Sans Medium"/>
                <a:sym typeface="DM Sans Medium"/>
              </a:rPr>
              <a:t>Logistics Model</a:t>
            </a:r>
            <a:endParaRPr sz="1800" dirty="0"/>
          </a:p>
        </p:txBody>
      </p:sp>
      <p:sp>
        <p:nvSpPr>
          <p:cNvPr id="66" name="Google Shape;395;p22"/>
          <p:cNvSpPr txBox="1"/>
          <p:nvPr/>
        </p:nvSpPr>
        <p:spPr>
          <a:xfrm>
            <a:off x="1610224" y="1894661"/>
            <a:ext cx="1730001" cy="654025"/>
          </a:xfrm>
          <a:prstGeom prst="rect">
            <a:avLst/>
          </a:prstGeom>
          <a:noFill/>
          <a:ln>
            <a:noFill/>
          </a:ln>
        </p:spPr>
        <p:txBody>
          <a:bodyPr spcFirstLastPara="1" wrap="square" lIns="19050" tIns="19050" rIns="19050" bIns="19050" anchor="b" anchorCtr="0">
            <a:spAutoFit/>
          </a:bodyPr>
          <a:lstStyle/>
          <a:p>
            <a:pPr marL="0" marR="0" lvl="0" indent="0" algn="ctr" rtl="0">
              <a:lnSpc>
                <a:spcPct val="100000"/>
              </a:lnSpc>
              <a:spcBef>
                <a:spcPts val="0"/>
              </a:spcBef>
              <a:spcAft>
                <a:spcPts val="0"/>
              </a:spcAft>
              <a:buClr>
                <a:schemeClr val="dk1"/>
              </a:buClr>
              <a:buSzPts val="1700"/>
              <a:buFont typeface="DM Sans Medium"/>
              <a:buNone/>
            </a:pPr>
            <a:r>
              <a:rPr lang="en-GB" sz="2000" b="1" dirty="0" smtClean="0">
                <a:solidFill>
                  <a:schemeClr val="accent2">
                    <a:lumMod val="50000"/>
                  </a:schemeClr>
                </a:solidFill>
                <a:latin typeface="DM Sans Medium"/>
                <a:sym typeface="DM Sans Medium"/>
              </a:rPr>
              <a:t>Model Development</a:t>
            </a:r>
            <a:endParaRPr sz="2000" b="1" dirty="0">
              <a:solidFill>
                <a:schemeClr val="accent2">
                  <a:lumMod val="50000"/>
                </a:schemeClr>
              </a:solidFill>
            </a:endParaRPr>
          </a:p>
        </p:txBody>
      </p:sp>
      <p:sp>
        <p:nvSpPr>
          <p:cNvPr id="67" name="Google Shape;395;p22"/>
          <p:cNvSpPr txBox="1"/>
          <p:nvPr/>
        </p:nvSpPr>
        <p:spPr>
          <a:xfrm>
            <a:off x="426507" y="1567630"/>
            <a:ext cx="1328023" cy="315471"/>
          </a:xfrm>
          <a:prstGeom prst="rect">
            <a:avLst/>
          </a:prstGeom>
          <a:noFill/>
          <a:ln>
            <a:noFill/>
          </a:ln>
        </p:spPr>
        <p:txBody>
          <a:bodyPr spcFirstLastPara="1" wrap="square" lIns="19050" tIns="19050" rIns="19050" bIns="19050" anchor="b" anchorCtr="0">
            <a:spAutoFit/>
          </a:bodyPr>
          <a:lstStyle/>
          <a:p>
            <a:r>
              <a:rPr lang="en-US" sz="1800" dirty="0">
                <a:latin typeface="DM Sans Medium" panose="020B0604020202020204" charset="0"/>
              </a:rPr>
              <a:t>SVC Model</a:t>
            </a:r>
          </a:p>
        </p:txBody>
      </p:sp>
      <p:sp>
        <p:nvSpPr>
          <p:cNvPr id="68" name="Google Shape;61;p16"/>
          <p:cNvSpPr/>
          <p:nvPr/>
        </p:nvSpPr>
        <p:spPr>
          <a:xfrm>
            <a:off x="0" y="4633356"/>
            <a:ext cx="9144000" cy="510143"/>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23"/>
          <p:cNvSpPr/>
          <p:nvPr/>
        </p:nvSpPr>
        <p:spPr>
          <a:xfrm>
            <a:off x="5706966" y="1927473"/>
            <a:ext cx="2235245" cy="2235247"/>
          </a:xfrm>
          <a:custGeom>
            <a:avLst/>
            <a:gdLst/>
            <a:ahLst/>
            <a:cxnLst/>
            <a:rect l="l" t="t" r="r" b="b"/>
            <a:pathLst>
              <a:path w="19679" h="20595" extrusionOk="0">
                <a:moveTo>
                  <a:pt x="9840" y="0"/>
                </a:moveTo>
                <a:cubicBezTo>
                  <a:pt x="7322" y="0"/>
                  <a:pt x="4802" y="1005"/>
                  <a:pt x="2881" y="3016"/>
                </a:cubicBezTo>
                <a:cubicBezTo>
                  <a:pt x="-961" y="7037"/>
                  <a:pt x="-961" y="13558"/>
                  <a:pt x="2881" y="17579"/>
                </a:cubicBezTo>
                <a:cubicBezTo>
                  <a:pt x="6724" y="21600"/>
                  <a:pt x="12954" y="21600"/>
                  <a:pt x="16797" y="17579"/>
                </a:cubicBezTo>
                <a:cubicBezTo>
                  <a:pt x="20639" y="13558"/>
                  <a:pt x="20639" y="7037"/>
                  <a:pt x="16797" y="3016"/>
                </a:cubicBezTo>
                <a:cubicBezTo>
                  <a:pt x="14876" y="1005"/>
                  <a:pt x="12358" y="0"/>
                  <a:pt x="9840" y="0"/>
                </a:cubicBezTo>
                <a:close/>
                <a:moveTo>
                  <a:pt x="9824" y="7869"/>
                </a:moveTo>
                <a:cubicBezTo>
                  <a:pt x="11327" y="7869"/>
                  <a:pt x="12831" y="8470"/>
                  <a:pt x="13978" y="9670"/>
                </a:cubicBezTo>
                <a:cubicBezTo>
                  <a:pt x="16272" y="12071"/>
                  <a:pt x="16272" y="15963"/>
                  <a:pt x="13978" y="18364"/>
                </a:cubicBezTo>
                <a:cubicBezTo>
                  <a:pt x="11684" y="20765"/>
                  <a:pt x="7964" y="20765"/>
                  <a:pt x="5670" y="18364"/>
                </a:cubicBezTo>
                <a:cubicBezTo>
                  <a:pt x="3376" y="15963"/>
                  <a:pt x="3376" y="12071"/>
                  <a:pt x="5670" y="9670"/>
                </a:cubicBezTo>
                <a:cubicBezTo>
                  <a:pt x="6817" y="8470"/>
                  <a:pt x="8320" y="7869"/>
                  <a:pt x="9824" y="7869"/>
                </a:cubicBezTo>
                <a:close/>
              </a:path>
            </a:pathLst>
          </a:custGeom>
          <a:solidFill>
            <a:schemeClr val="accent2">
              <a:alpha val="74901"/>
            </a:schemeClr>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402" name="Google Shape;402;p23"/>
          <p:cNvSpPr/>
          <p:nvPr/>
        </p:nvSpPr>
        <p:spPr>
          <a:xfrm>
            <a:off x="5129307" y="876422"/>
            <a:ext cx="3390562" cy="3390656"/>
          </a:xfrm>
          <a:custGeom>
            <a:avLst/>
            <a:gdLst/>
            <a:ahLst/>
            <a:cxnLst/>
            <a:rect l="l" t="t" r="r" b="b"/>
            <a:pathLst>
              <a:path w="19679" h="20595" extrusionOk="0">
                <a:moveTo>
                  <a:pt x="9839" y="0"/>
                </a:moveTo>
                <a:cubicBezTo>
                  <a:pt x="7320" y="0"/>
                  <a:pt x="4803" y="1005"/>
                  <a:pt x="2882" y="3016"/>
                </a:cubicBezTo>
                <a:cubicBezTo>
                  <a:pt x="-961" y="7037"/>
                  <a:pt x="-961" y="13557"/>
                  <a:pt x="2882" y="17579"/>
                </a:cubicBezTo>
                <a:cubicBezTo>
                  <a:pt x="6724" y="21600"/>
                  <a:pt x="12954" y="21600"/>
                  <a:pt x="16796" y="17579"/>
                </a:cubicBezTo>
                <a:cubicBezTo>
                  <a:pt x="20639" y="13557"/>
                  <a:pt x="20639" y="7037"/>
                  <a:pt x="16796" y="3016"/>
                </a:cubicBezTo>
                <a:cubicBezTo>
                  <a:pt x="14875" y="1005"/>
                  <a:pt x="12357" y="0"/>
                  <a:pt x="9839" y="0"/>
                </a:cubicBezTo>
                <a:close/>
                <a:moveTo>
                  <a:pt x="9839" y="6133"/>
                </a:moveTo>
                <a:cubicBezTo>
                  <a:pt x="11565" y="6133"/>
                  <a:pt x="13291" y="6822"/>
                  <a:pt x="14608" y="8200"/>
                </a:cubicBezTo>
                <a:cubicBezTo>
                  <a:pt x="17241" y="10956"/>
                  <a:pt x="17241" y="15425"/>
                  <a:pt x="14608" y="18182"/>
                </a:cubicBezTo>
                <a:cubicBezTo>
                  <a:pt x="11974" y="20938"/>
                  <a:pt x="7704" y="20938"/>
                  <a:pt x="5070" y="18182"/>
                </a:cubicBezTo>
                <a:cubicBezTo>
                  <a:pt x="2437" y="15425"/>
                  <a:pt x="2437" y="10956"/>
                  <a:pt x="5070" y="8200"/>
                </a:cubicBezTo>
                <a:cubicBezTo>
                  <a:pt x="6387" y="6822"/>
                  <a:pt x="8113" y="6133"/>
                  <a:pt x="9839" y="6133"/>
                </a:cubicBezTo>
                <a:close/>
              </a:path>
            </a:pathLst>
          </a:custGeom>
          <a:solidFill>
            <a:schemeClr val="accent1">
              <a:alpha val="74901"/>
            </a:schemeClr>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403" name="Google Shape;403;p23"/>
          <p:cNvSpPr txBox="1">
            <a:spLocks noGrp="1"/>
          </p:cNvSpPr>
          <p:nvPr>
            <p:ph type="sldNum" idx="12"/>
          </p:nvPr>
        </p:nvSpPr>
        <p:spPr>
          <a:xfrm>
            <a:off x="8273634" y="4655126"/>
            <a:ext cx="367665" cy="185738"/>
          </a:xfrm>
          <a:prstGeom prst="rect">
            <a:avLst/>
          </a:prstGeom>
          <a:noFill/>
          <a:ln>
            <a:noFill/>
          </a:ln>
        </p:spPr>
        <p:txBody>
          <a:bodyPr spcFirstLastPara="1" wrap="square" lIns="34275" tIns="17150" rIns="34275" bIns="17150" anchor="t" anchorCtr="0">
            <a:noAutofit/>
          </a:bodyPr>
          <a:lstStyle/>
          <a:p>
            <a:pPr marL="0" lvl="0" indent="0" algn="ctr" rtl="0">
              <a:lnSpc>
                <a:spcPct val="100000"/>
              </a:lnSpc>
              <a:spcBef>
                <a:spcPts val="0"/>
              </a:spcBef>
              <a:spcAft>
                <a:spcPts val="0"/>
              </a:spcAft>
              <a:buClr>
                <a:srgbClr val="535353"/>
              </a:buClr>
              <a:buSzPts val="1100"/>
              <a:buFont typeface="DM Sans Medium"/>
              <a:buNone/>
            </a:pPr>
            <a:fld id="{00000000-1234-1234-1234-123412341234}" type="slidenum">
              <a:rPr lang="en-GB">
                <a:solidFill>
                  <a:srgbClr val="535353"/>
                </a:solidFill>
              </a:rPr>
              <a:t>6</a:t>
            </a:fld>
            <a:endParaRPr/>
          </a:p>
        </p:txBody>
      </p:sp>
      <p:sp>
        <p:nvSpPr>
          <p:cNvPr id="404" name="Google Shape;404;p23"/>
          <p:cNvSpPr txBox="1"/>
          <p:nvPr/>
        </p:nvSpPr>
        <p:spPr>
          <a:xfrm>
            <a:off x="879040" y="1530492"/>
            <a:ext cx="3961438" cy="2908489"/>
          </a:xfrm>
          <a:prstGeom prst="rect">
            <a:avLst/>
          </a:prstGeom>
          <a:noFill/>
          <a:ln>
            <a:noFill/>
          </a:ln>
        </p:spPr>
        <p:txBody>
          <a:bodyPr spcFirstLastPara="1" wrap="square" lIns="19050" tIns="19050" rIns="19050" bIns="19050" anchor="ctr" anchorCtr="0">
            <a:spAutoFit/>
          </a:bodyPr>
          <a:lstStyle/>
          <a:p>
            <a:pPr marL="0" marR="0" lvl="0" indent="0" algn="l" rtl="0">
              <a:lnSpc>
                <a:spcPct val="150000"/>
              </a:lnSpc>
              <a:spcBef>
                <a:spcPts val="0"/>
              </a:spcBef>
              <a:spcAft>
                <a:spcPts val="0"/>
              </a:spcAft>
              <a:buClr>
                <a:schemeClr val="dk1"/>
              </a:buClr>
              <a:buSzPts val="900"/>
              <a:buFont typeface="DM Sans Medium"/>
              <a:buNone/>
            </a:pPr>
            <a:r>
              <a:rPr lang="en-GB" sz="900" b="0" i="0" u="none" strike="noStrike" cap="none" dirty="0" smtClean="0">
                <a:solidFill>
                  <a:schemeClr val="dk1"/>
                </a:solidFill>
                <a:latin typeface="DM Sans Medium" panose="020B0604020202020204" charset="0"/>
                <a:ea typeface="DM Sans Medium"/>
                <a:cs typeface="DM Sans Medium"/>
                <a:sym typeface="DM Sans Medium"/>
              </a:rPr>
              <a:t>Score: </a:t>
            </a:r>
            <a:endParaRPr sz="500" dirty="0">
              <a:latin typeface="DM Sans Medium" panose="020B0604020202020204" charset="0"/>
            </a:endParaRPr>
          </a:p>
          <a:p>
            <a:pPr lvl="0">
              <a:lnSpc>
                <a:spcPct val="150000"/>
              </a:lnSpc>
              <a:buClr>
                <a:schemeClr val="dk2"/>
              </a:buClr>
              <a:buSzPts val="900"/>
            </a:pPr>
            <a:r>
              <a:rPr lang="en-US" sz="900" dirty="0">
                <a:solidFill>
                  <a:schemeClr val="dk2"/>
                </a:solidFill>
                <a:latin typeface="DM Sans Medium" panose="020B0604020202020204" charset="0"/>
                <a:ea typeface="DM Sans"/>
                <a:cs typeface="DM Sans"/>
                <a:sym typeface="DM Sans"/>
              </a:rPr>
              <a:t>We calculate the score of our model on the train and test to determine if our models are over-fitted, and under-fitted</a:t>
            </a:r>
            <a:r>
              <a:rPr lang="en-US" sz="900" dirty="0" smtClean="0">
                <a:solidFill>
                  <a:schemeClr val="dk2"/>
                </a:solidFill>
                <a:latin typeface="DM Sans Medium" panose="020B0604020202020204" charset="0"/>
                <a:ea typeface="DM Sans"/>
                <a:cs typeface="DM Sans"/>
                <a:sym typeface="DM Sans"/>
              </a:rPr>
              <a:t>.</a:t>
            </a:r>
          </a:p>
          <a:p>
            <a:pPr lvl="0">
              <a:lnSpc>
                <a:spcPct val="150000"/>
              </a:lnSpc>
              <a:buClr>
                <a:schemeClr val="dk2"/>
              </a:buClr>
              <a:buSzPts val="900"/>
            </a:pPr>
            <a:endParaRPr sz="1100" b="0" i="0" u="none" strike="noStrike" cap="none" dirty="0">
              <a:solidFill>
                <a:schemeClr val="dk1"/>
              </a:solidFill>
              <a:latin typeface="DM Sans Medium" panose="020B0604020202020204" charset="0"/>
              <a:ea typeface="DM Sans Medium"/>
              <a:cs typeface="DM Sans Medium"/>
              <a:sym typeface="DM Sans Medium"/>
            </a:endParaRPr>
          </a:p>
          <a:p>
            <a:pPr marL="0" marR="0" lvl="0" indent="0" algn="l" rtl="0">
              <a:lnSpc>
                <a:spcPct val="150000"/>
              </a:lnSpc>
              <a:spcBef>
                <a:spcPts val="0"/>
              </a:spcBef>
              <a:spcAft>
                <a:spcPts val="0"/>
              </a:spcAft>
              <a:buClr>
                <a:schemeClr val="dk1"/>
              </a:buClr>
              <a:buSzPts val="900"/>
              <a:buFont typeface="DM Sans Medium"/>
              <a:buNone/>
            </a:pPr>
            <a:r>
              <a:rPr lang="en-US" sz="900" b="0" i="0" u="none" strike="noStrike" cap="none" dirty="0" smtClean="0">
                <a:solidFill>
                  <a:schemeClr val="dk1"/>
                </a:solidFill>
                <a:latin typeface="DM Sans Medium" panose="020B0604020202020204" charset="0"/>
                <a:ea typeface="DM Sans Medium"/>
                <a:cs typeface="DM Sans Medium"/>
                <a:sym typeface="DM Sans Medium"/>
              </a:rPr>
              <a:t>Errors</a:t>
            </a:r>
            <a:endParaRPr sz="500" dirty="0">
              <a:latin typeface="DM Sans Medium" panose="020B0604020202020204" charset="0"/>
            </a:endParaRPr>
          </a:p>
          <a:p>
            <a:pPr lvl="0">
              <a:lnSpc>
                <a:spcPct val="150000"/>
              </a:lnSpc>
              <a:buClr>
                <a:schemeClr val="dk2"/>
              </a:buClr>
              <a:buSzPts val="900"/>
            </a:pPr>
            <a:r>
              <a:rPr lang="en-US" sz="900" dirty="0">
                <a:solidFill>
                  <a:schemeClr val="dk2"/>
                </a:solidFill>
                <a:latin typeface="DM Sans Medium" panose="020B0604020202020204" charset="0"/>
                <a:ea typeface="DM Sans"/>
                <a:cs typeface="DM Sans"/>
                <a:sym typeface="DM Sans"/>
              </a:rPr>
              <a:t>The following error's evaluation was performed: R squared, Root Mean Squared Error, and Mean Absolute </a:t>
            </a:r>
            <a:r>
              <a:rPr lang="en-US" sz="900" dirty="0" smtClean="0">
                <a:solidFill>
                  <a:schemeClr val="dk2"/>
                </a:solidFill>
                <a:latin typeface="DM Sans Medium" panose="020B0604020202020204" charset="0"/>
                <a:ea typeface="DM Sans"/>
                <a:cs typeface="DM Sans"/>
                <a:sym typeface="DM Sans"/>
              </a:rPr>
              <a:t>Error,</a:t>
            </a:r>
            <a:r>
              <a:rPr lang="en-US" sz="900" dirty="0">
                <a:solidFill>
                  <a:schemeClr val="dk2"/>
                </a:solidFill>
                <a:latin typeface="DM Sans"/>
                <a:ea typeface="DM Sans"/>
                <a:cs typeface="DM Sans"/>
                <a:sym typeface="DM Sans"/>
              </a:rPr>
              <a:t> f1 </a:t>
            </a:r>
            <a:r>
              <a:rPr lang="en-US" sz="900" dirty="0" smtClean="0">
                <a:solidFill>
                  <a:schemeClr val="dk2"/>
                </a:solidFill>
                <a:latin typeface="DM Sans"/>
                <a:ea typeface="DM Sans"/>
                <a:cs typeface="DM Sans"/>
                <a:sym typeface="DM Sans"/>
              </a:rPr>
              <a:t>score,</a:t>
            </a:r>
            <a:r>
              <a:rPr lang="en-US" sz="900" dirty="0">
                <a:solidFill>
                  <a:schemeClr val="dk2"/>
                </a:solidFill>
                <a:latin typeface="DM Sans"/>
                <a:ea typeface="DM Sans"/>
                <a:cs typeface="DM Sans"/>
                <a:sym typeface="DM Sans"/>
              </a:rPr>
              <a:t> Precision </a:t>
            </a:r>
            <a:r>
              <a:rPr lang="en-US" sz="900" dirty="0" smtClean="0">
                <a:solidFill>
                  <a:schemeClr val="dk2"/>
                </a:solidFill>
                <a:latin typeface="DM Sans"/>
                <a:ea typeface="DM Sans"/>
                <a:cs typeface="DM Sans"/>
                <a:sym typeface="DM Sans"/>
              </a:rPr>
              <a:t>score </a:t>
            </a:r>
            <a:r>
              <a:rPr lang="en-US" sz="900" dirty="0">
                <a:solidFill>
                  <a:schemeClr val="dk2"/>
                </a:solidFill>
                <a:latin typeface="DM Sans"/>
                <a:ea typeface="DM Sans"/>
                <a:cs typeface="DM Sans"/>
                <a:sym typeface="DM Sans"/>
              </a:rPr>
              <a:t>&amp; </a:t>
            </a:r>
            <a:r>
              <a:rPr lang="en-US" sz="900" dirty="0" smtClean="0">
                <a:solidFill>
                  <a:schemeClr val="dk2"/>
                </a:solidFill>
                <a:latin typeface="DM Sans"/>
                <a:ea typeface="DM Sans"/>
                <a:cs typeface="DM Sans"/>
                <a:sym typeface="DM Sans"/>
              </a:rPr>
              <a:t>Confusion Matrix </a:t>
            </a:r>
            <a:endParaRPr lang="en-US" sz="900" dirty="0" smtClean="0">
              <a:solidFill>
                <a:schemeClr val="dk2"/>
              </a:solidFill>
              <a:latin typeface="DM Sans Medium" panose="020B0604020202020204" charset="0"/>
              <a:ea typeface="DM Sans"/>
              <a:cs typeface="DM Sans"/>
              <a:sym typeface="DM Sans"/>
            </a:endParaRPr>
          </a:p>
          <a:p>
            <a:pPr lvl="0">
              <a:lnSpc>
                <a:spcPct val="150000"/>
              </a:lnSpc>
              <a:buClr>
                <a:schemeClr val="dk2"/>
              </a:buClr>
              <a:buSzPts val="900"/>
            </a:pPr>
            <a:endParaRPr sz="1100" b="0" i="0" u="none" strike="noStrike" cap="none" dirty="0" smtClean="0">
              <a:solidFill>
                <a:schemeClr val="dk2"/>
              </a:solidFill>
              <a:latin typeface="DM Sans Medium" panose="020B0604020202020204" charset="0"/>
              <a:ea typeface="DM Sans Medium"/>
              <a:cs typeface="DM Sans Medium"/>
              <a:sym typeface="DM Sans Medium"/>
            </a:endParaRPr>
          </a:p>
          <a:p>
            <a:pPr marL="0" marR="0" lvl="0" indent="0" algn="l" rtl="0">
              <a:lnSpc>
                <a:spcPct val="150000"/>
              </a:lnSpc>
              <a:spcBef>
                <a:spcPts val="0"/>
              </a:spcBef>
              <a:spcAft>
                <a:spcPts val="0"/>
              </a:spcAft>
              <a:buClr>
                <a:schemeClr val="dk1"/>
              </a:buClr>
              <a:buSzPts val="900"/>
              <a:buFont typeface="DM Sans Medium"/>
              <a:buNone/>
            </a:pPr>
            <a:r>
              <a:rPr lang="en-GB" sz="900" dirty="0" smtClean="0">
                <a:solidFill>
                  <a:schemeClr val="dk1"/>
                </a:solidFill>
                <a:latin typeface="DM Sans Medium" panose="020B0604020202020204" charset="0"/>
                <a:ea typeface="DM Sans Medium"/>
                <a:cs typeface="DM Sans Medium"/>
                <a:sym typeface="DM Sans Medium"/>
              </a:rPr>
              <a:t>Model Selection</a:t>
            </a:r>
            <a:r>
              <a:rPr lang="en-GB" sz="900" b="0" i="0" u="none" strike="noStrike" cap="none" dirty="0" smtClean="0">
                <a:solidFill>
                  <a:schemeClr val="dk1"/>
                </a:solidFill>
                <a:latin typeface="DM Sans Medium" panose="020B0604020202020204" charset="0"/>
                <a:ea typeface="DM Sans Medium"/>
                <a:cs typeface="DM Sans Medium"/>
                <a:sym typeface="DM Sans Medium"/>
              </a:rPr>
              <a:t>:</a:t>
            </a:r>
          </a:p>
          <a:p>
            <a:pPr>
              <a:lnSpc>
                <a:spcPct val="150000"/>
              </a:lnSpc>
              <a:buClr>
                <a:schemeClr val="dk1"/>
              </a:buClr>
              <a:buSzPts val="900"/>
            </a:pPr>
            <a:r>
              <a:rPr lang="en-US" sz="900" dirty="0">
                <a:solidFill>
                  <a:schemeClr val="dk2"/>
                </a:solidFill>
                <a:latin typeface="DM Sans Medium" panose="020B0604020202020204" charset="0"/>
                <a:ea typeface="DM Sans"/>
                <a:cs typeface="DM Sans"/>
                <a:sym typeface="DM Sans"/>
              </a:rPr>
              <a:t>During the close evaluation, we observed that the </a:t>
            </a:r>
            <a:r>
              <a:rPr lang="en-US" sz="900" dirty="0" smtClean="0">
                <a:solidFill>
                  <a:schemeClr val="dk2"/>
                </a:solidFill>
                <a:latin typeface="DM Sans Medium" panose="020B0604020202020204" charset="0"/>
                <a:ea typeface="DM Sans"/>
                <a:cs typeface="DM Sans"/>
                <a:sym typeface="DM Sans"/>
              </a:rPr>
              <a:t>Random Forest</a:t>
            </a:r>
            <a:r>
              <a:rPr lang="en-US" sz="900" dirty="0">
                <a:solidFill>
                  <a:schemeClr val="dk2"/>
                </a:solidFill>
                <a:latin typeface="DM Sans Medium" panose="020B0604020202020204" charset="0"/>
                <a:ea typeface="DM Sans"/>
                <a:cs typeface="DM Sans"/>
                <a:sym typeface="DM Sans"/>
              </a:rPr>
              <a:t> </a:t>
            </a:r>
            <a:r>
              <a:rPr lang="en-US" sz="900" dirty="0" smtClean="0">
                <a:solidFill>
                  <a:schemeClr val="dk2"/>
                </a:solidFill>
                <a:latin typeface="DM Sans Medium" panose="020B0604020202020204" charset="0"/>
                <a:ea typeface="DM Sans"/>
                <a:cs typeface="DM Sans"/>
                <a:sym typeface="DM Sans"/>
              </a:rPr>
              <a:t>have most dependable perdition base on evolutions </a:t>
            </a:r>
            <a:r>
              <a:rPr lang="en-US" sz="900" dirty="0" smtClean="0">
                <a:solidFill>
                  <a:schemeClr val="dk2"/>
                </a:solidFill>
                <a:latin typeface="DM Sans Medium" panose="020B0604020202020204" charset="0"/>
                <a:ea typeface="DM Sans"/>
                <a:cs typeface="DM Sans"/>
                <a:sym typeface="DM Sans"/>
              </a:rPr>
              <a:t>, </a:t>
            </a:r>
            <a:r>
              <a:rPr lang="en-US" sz="900" dirty="0">
                <a:solidFill>
                  <a:schemeClr val="dk2"/>
                </a:solidFill>
                <a:latin typeface="DM Sans Medium" panose="020B0604020202020204" charset="0"/>
                <a:ea typeface="DM Sans"/>
                <a:cs typeface="DM Sans"/>
                <a:sym typeface="DM Sans"/>
              </a:rPr>
              <a:t>with extremely low error rates without much margin and without a lot of overfitting. </a:t>
            </a:r>
            <a:endParaRPr lang="en-GB" sz="900" dirty="0">
              <a:solidFill>
                <a:schemeClr val="dk1"/>
              </a:solidFill>
              <a:latin typeface="DM Sans Medium" panose="020B0604020202020204" charset="0"/>
              <a:ea typeface="DM Sans Medium"/>
              <a:sym typeface="DM Sans Medium"/>
            </a:endParaRPr>
          </a:p>
          <a:p>
            <a:pPr marL="0" marR="0" lvl="0" indent="0" algn="l" rtl="0">
              <a:lnSpc>
                <a:spcPct val="100000"/>
              </a:lnSpc>
              <a:spcBef>
                <a:spcPts val="0"/>
              </a:spcBef>
              <a:spcAft>
                <a:spcPts val="0"/>
              </a:spcAft>
              <a:buClr>
                <a:schemeClr val="dk1"/>
              </a:buClr>
              <a:buSzPts val="900"/>
              <a:buFont typeface="DM Sans Medium"/>
              <a:buNone/>
            </a:pPr>
            <a:endParaRPr lang="en-GB" sz="500" dirty="0">
              <a:latin typeface="DM Sans Medium" panose="020B0604020202020204" charset="0"/>
              <a:ea typeface="DM Sans Medium"/>
            </a:endParaRPr>
          </a:p>
        </p:txBody>
      </p:sp>
      <p:sp>
        <p:nvSpPr>
          <p:cNvPr id="405" name="Google Shape;405;p23"/>
          <p:cNvSpPr/>
          <p:nvPr/>
        </p:nvSpPr>
        <p:spPr>
          <a:xfrm>
            <a:off x="5129307" y="876449"/>
            <a:ext cx="3390562" cy="3390657"/>
          </a:xfrm>
          <a:custGeom>
            <a:avLst/>
            <a:gdLst/>
            <a:ahLst/>
            <a:cxnLst/>
            <a:rect l="l" t="t" r="r" b="b"/>
            <a:pathLst>
              <a:path w="19679" h="20595" extrusionOk="0">
                <a:moveTo>
                  <a:pt x="9839" y="0"/>
                </a:moveTo>
                <a:cubicBezTo>
                  <a:pt x="7320" y="0"/>
                  <a:pt x="4803" y="1005"/>
                  <a:pt x="2882" y="3016"/>
                </a:cubicBezTo>
                <a:cubicBezTo>
                  <a:pt x="-961" y="7037"/>
                  <a:pt x="-961" y="13557"/>
                  <a:pt x="2882" y="17579"/>
                </a:cubicBezTo>
                <a:cubicBezTo>
                  <a:pt x="6724" y="21600"/>
                  <a:pt x="12954" y="21600"/>
                  <a:pt x="16796" y="17579"/>
                </a:cubicBezTo>
                <a:cubicBezTo>
                  <a:pt x="20639" y="13557"/>
                  <a:pt x="20639" y="7037"/>
                  <a:pt x="16796" y="3016"/>
                </a:cubicBezTo>
                <a:cubicBezTo>
                  <a:pt x="14875" y="1005"/>
                  <a:pt x="12357" y="0"/>
                  <a:pt x="9839" y="0"/>
                </a:cubicBezTo>
                <a:close/>
                <a:moveTo>
                  <a:pt x="9839" y="6133"/>
                </a:moveTo>
                <a:cubicBezTo>
                  <a:pt x="11565" y="6133"/>
                  <a:pt x="13291" y="6822"/>
                  <a:pt x="14608" y="8200"/>
                </a:cubicBezTo>
                <a:cubicBezTo>
                  <a:pt x="17241" y="10956"/>
                  <a:pt x="17241" y="15425"/>
                  <a:pt x="14608" y="18182"/>
                </a:cubicBezTo>
                <a:cubicBezTo>
                  <a:pt x="11974" y="20938"/>
                  <a:pt x="7704" y="20938"/>
                  <a:pt x="5070" y="18182"/>
                </a:cubicBezTo>
                <a:cubicBezTo>
                  <a:pt x="2437" y="15425"/>
                  <a:pt x="2437" y="10956"/>
                  <a:pt x="5070" y="8200"/>
                </a:cubicBezTo>
                <a:cubicBezTo>
                  <a:pt x="6387" y="6822"/>
                  <a:pt x="8113" y="6133"/>
                  <a:pt x="9839" y="6133"/>
                </a:cubicBezTo>
                <a:close/>
              </a:path>
            </a:pathLst>
          </a:custGeom>
          <a:noFill/>
          <a:ln w="1905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406" name="Google Shape;406;p23"/>
          <p:cNvSpPr/>
          <p:nvPr/>
        </p:nvSpPr>
        <p:spPr>
          <a:xfrm>
            <a:off x="5711728" y="1936998"/>
            <a:ext cx="2225720" cy="2225722"/>
          </a:xfrm>
          <a:custGeom>
            <a:avLst/>
            <a:gdLst/>
            <a:ahLst/>
            <a:cxnLst/>
            <a:rect l="l" t="t" r="r" b="b"/>
            <a:pathLst>
              <a:path w="19679" h="20595" extrusionOk="0">
                <a:moveTo>
                  <a:pt x="9840" y="0"/>
                </a:moveTo>
                <a:cubicBezTo>
                  <a:pt x="7322" y="0"/>
                  <a:pt x="4802" y="1005"/>
                  <a:pt x="2881" y="3016"/>
                </a:cubicBezTo>
                <a:cubicBezTo>
                  <a:pt x="-961" y="7037"/>
                  <a:pt x="-961" y="13558"/>
                  <a:pt x="2881" y="17579"/>
                </a:cubicBezTo>
                <a:cubicBezTo>
                  <a:pt x="6724" y="21600"/>
                  <a:pt x="12954" y="21600"/>
                  <a:pt x="16797" y="17579"/>
                </a:cubicBezTo>
                <a:cubicBezTo>
                  <a:pt x="20639" y="13558"/>
                  <a:pt x="20639" y="7037"/>
                  <a:pt x="16797" y="3016"/>
                </a:cubicBezTo>
                <a:cubicBezTo>
                  <a:pt x="14876" y="1005"/>
                  <a:pt x="12358" y="0"/>
                  <a:pt x="9840" y="0"/>
                </a:cubicBezTo>
                <a:close/>
                <a:moveTo>
                  <a:pt x="9824" y="7869"/>
                </a:moveTo>
                <a:cubicBezTo>
                  <a:pt x="11327" y="7869"/>
                  <a:pt x="12831" y="8470"/>
                  <a:pt x="13978" y="9670"/>
                </a:cubicBezTo>
                <a:cubicBezTo>
                  <a:pt x="16272" y="12071"/>
                  <a:pt x="16272" y="15963"/>
                  <a:pt x="13978" y="18364"/>
                </a:cubicBezTo>
                <a:cubicBezTo>
                  <a:pt x="11684" y="20765"/>
                  <a:pt x="7964" y="20765"/>
                  <a:pt x="5670" y="18364"/>
                </a:cubicBezTo>
                <a:cubicBezTo>
                  <a:pt x="3376" y="15963"/>
                  <a:pt x="3376" y="12071"/>
                  <a:pt x="5670" y="9670"/>
                </a:cubicBezTo>
                <a:cubicBezTo>
                  <a:pt x="6817" y="8470"/>
                  <a:pt x="8320" y="7869"/>
                  <a:pt x="9824" y="7869"/>
                </a:cubicBezTo>
                <a:close/>
              </a:path>
            </a:pathLst>
          </a:custGeom>
          <a:noFill/>
          <a:ln w="19050"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407" name="Google Shape;407;p23"/>
          <p:cNvSpPr/>
          <p:nvPr/>
        </p:nvSpPr>
        <p:spPr>
          <a:xfrm>
            <a:off x="6211059" y="2840920"/>
            <a:ext cx="1227059" cy="1227059"/>
          </a:xfrm>
          <a:prstGeom prst="ellipse">
            <a:avLst/>
          </a:prstGeom>
          <a:noFill/>
          <a:ln w="19050" cap="flat" cmpd="sng">
            <a:solidFill>
              <a:schemeClr val="accent3"/>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408" name="Google Shape;408;p23"/>
          <p:cNvSpPr/>
          <p:nvPr/>
        </p:nvSpPr>
        <p:spPr>
          <a:xfrm>
            <a:off x="6211059" y="2840945"/>
            <a:ext cx="1227000" cy="1227000"/>
          </a:xfrm>
          <a:prstGeom prst="ellipse">
            <a:avLst/>
          </a:prstGeom>
          <a:solidFill>
            <a:schemeClr val="accent3">
              <a:alpha val="74901"/>
            </a:schemeClr>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409" name="Google Shape;409;p23"/>
          <p:cNvSpPr txBox="1"/>
          <p:nvPr/>
        </p:nvSpPr>
        <p:spPr>
          <a:xfrm>
            <a:off x="6183034" y="1535780"/>
            <a:ext cx="1270119" cy="176972"/>
          </a:xfrm>
          <a:prstGeom prst="rect">
            <a:avLst/>
          </a:prstGeom>
          <a:noFill/>
          <a:ln>
            <a:noFill/>
          </a:ln>
        </p:spPr>
        <p:txBody>
          <a:bodyPr spcFirstLastPara="1" wrap="square" lIns="19050" tIns="19050" rIns="19050" bIns="19050" anchor="t" anchorCtr="0">
            <a:spAutoFit/>
          </a:bodyPr>
          <a:lstStyle/>
          <a:p>
            <a:pPr marL="0" marR="0" lvl="0" indent="0" algn="ctr" rtl="0">
              <a:lnSpc>
                <a:spcPct val="100000"/>
              </a:lnSpc>
              <a:spcBef>
                <a:spcPts val="0"/>
              </a:spcBef>
              <a:spcAft>
                <a:spcPts val="0"/>
              </a:spcAft>
              <a:buClr>
                <a:schemeClr val="lt1"/>
              </a:buClr>
              <a:buSzPts val="900"/>
              <a:buFont typeface="DM Sans"/>
              <a:buNone/>
            </a:pPr>
            <a:r>
              <a:rPr lang="en-GB" sz="900" b="0" i="0" u="none" strike="noStrike" cap="none" dirty="0" smtClean="0">
                <a:solidFill>
                  <a:schemeClr val="lt1"/>
                </a:solidFill>
                <a:latin typeface="DM Sans"/>
                <a:ea typeface="DM Sans"/>
                <a:cs typeface="DM Sans"/>
                <a:sym typeface="DM Sans"/>
              </a:rPr>
              <a:t>Model Evaluation</a:t>
            </a:r>
            <a:endParaRPr sz="500" dirty="0"/>
          </a:p>
        </p:txBody>
      </p:sp>
      <p:sp>
        <p:nvSpPr>
          <p:cNvPr id="410" name="Google Shape;410;p23"/>
          <p:cNvSpPr txBox="1"/>
          <p:nvPr/>
        </p:nvSpPr>
        <p:spPr>
          <a:xfrm>
            <a:off x="6183034" y="2478881"/>
            <a:ext cx="1270119" cy="176972"/>
          </a:xfrm>
          <a:prstGeom prst="rect">
            <a:avLst/>
          </a:prstGeom>
          <a:noFill/>
          <a:ln>
            <a:noFill/>
          </a:ln>
        </p:spPr>
        <p:txBody>
          <a:bodyPr spcFirstLastPara="1" wrap="square" lIns="19050" tIns="19050" rIns="19050" bIns="19050" anchor="t" anchorCtr="0">
            <a:spAutoFit/>
          </a:bodyPr>
          <a:lstStyle/>
          <a:p>
            <a:pPr marL="0" marR="0" lvl="0" indent="0" algn="ctr" rtl="0">
              <a:lnSpc>
                <a:spcPct val="100000"/>
              </a:lnSpc>
              <a:spcBef>
                <a:spcPts val="0"/>
              </a:spcBef>
              <a:spcAft>
                <a:spcPts val="0"/>
              </a:spcAft>
              <a:buClr>
                <a:schemeClr val="lt1"/>
              </a:buClr>
              <a:buSzPts val="900"/>
              <a:buFont typeface="DM Sans"/>
              <a:buNone/>
            </a:pPr>
            <a:r>
              <a:rPr lang="en-GB" sz="900" b="0" i="0" u="none" strike="noStrike" cap="none" dirty="0" smtClean="0">
                <a:solidFill>
                  <a:schemeClr val="lt1"/>
                </a:solidFill>
                <a:latin typeface="DM Sans"/>
                <a:ea typeface="DM Sans"/>
                <a:cs typeface="DM Sans"/>
                <a:sym typeface="DM Sans"/>
              </a:rPr>
              <a:t>Score</a:t>
            </a:r>
            <a:endParaRPr sz="500" dirty="0"/>
          </a:p>
        </p:txBody>
      </p:sp>
      <p:sp>
        <p:nvSpPr>
          <p:cNvPr id="411" name="Google Shape;411;p23"/>
          <p:cNvSpPr txBox="1"/>
          <p:nvPr/>
        </p:nvSpPr>
        <p:spPr>
          <a:xfrm>
            <a:off x="6374838" y="3498056"/>
            <a:ext cx="896036" cy="176971"/>
          </a:xfrm>
          <a:prstGeom prst="rect">
            <a:avLst/>
          </a:prstGeom>
          <a:noFill/>
          <a:ln>
            <a:noFill/>
          </a:ln>
        </p:spPr>
        <p:txBody>
          <a:bodyPr spcFirstLastPara="1" wrap="square" lIns="19050" tIns="19050" rIns="19050" bIns="19050" anchor="t" anchorCtr="0">
            <a:spAutoFit/>
          </a:bodyPr>
          <a:lstStyle/>
          <a:p>
            <a:pPr marL="0" marR="0" lvl="0" indent="0" algn="ctr" rtl="0">
              <a:lnSpc>
                <a:spcPct val="100000"/>
              </a:lnSpc>
              <a:spcBef>
                <a:spcPts val="0"/>
              </a:spcBef>
              <a:spcAft>
                <a:spcPts val="0"/>
              </a:spcAft>
              <a:buClr>
                <a:schemeClr val="lt1"/>
              </a:buClr>
              <a:buSzPts val="900"/>
              <a:buFont typeface="DM Sans"/>
              <a:buNone/>
            </a:pPr>
            <a:r>
              <a:rPr lang="en-GB" sz="900" b="0" i="0" u="none" strike="noStrike" cap="none" dirty="0" smtClean="0">
                <a:solidFill>
                  <a:schemeClr val="lt1"/>
                </a:solidFill>
                <a:latin typeface="DM Sans"/>
                <a:ea typeface="DM Sans"/>
                <a:cs typeface="DM Sans"/>
                <a:sym typeface="DM Sans"/>
              </a:rPr>
              <a:t>Errors</a:t>
            </a:r>
            <a:endParaRPr sz="500" dirty="0"/>
          </a:p>
        </p:txBody>
      </p:sp>
      <p:sp>
        <p:nvSpPr>
          <p:cNvPr id="412" name="Google Shape;412;p23"/>
          <p:cNvSpPr/>
          <p:nvPr/>
        </p:nvSpPr>
        <p:spPr>
          <a:xfrm>
            <a:off x="6691358" y="1085498"/>
            <a:ext cx="266460" cy="349569"/>
          </a:xfrm>
          <a:custGeom>
            <a:avLst/>
            <a:gdLst/>
            <a:ahLst/>
            <a:cxnLst/>
            <a:rect l="l" t="t" r="r" b="b"/>
            <a:pathLst>
              <a:path w="21381" h="21443" extrusionOk="0">
                <a:moveTo>
                  <a:pt x="9694" y="8648"/>
                </a:moveTo>
                <a:lnTo>
                  <a:pt x="9694" y="18743"/>
                </a:lnTo>
                <a:cubicBezTo>
                  <a:pt x="9694" y="18921"/>
                  <a:pt x="9601" y="19092"/>
                  <a:pt x="9436" y="19218"/>
                </a:cubicBezTo>
                <a:lnTo>
                  <a:pt x="6795" y="21237"/>
                </a:lnTo>
                <a:cubicBezTo>
                  <a:pt x="6445" y="21496"/>
                  <a:pt x="5888" y="21488"/>
                  <a:pt x="5550" y="21221"/>
                </a:cubicBezTo>
                <a:cubicBezTo>
                  <a:pt x="5221" y="20960"/>
                  <a:pt x="5221" y="20547"/>
                  <a:pt x="5550" y="20286"/>
                </a:cubicBezTo>
                <a:lnTo>
                  <a:pt x="7933" y="18464"/>
                </a:lnTo>
                <a:lnTo>
                  <a:pt x="7933" y="8927"/>
                </a:lnTo>
                <a:lnTo>
                  <a:pt x="6623" y="7925"/>
                </a:lnTo>
                <a:cubicBezTo>
                  <a:pt x="5671" y="8128"/>
                  <a:pt x="4685" y="7702"/>
                  <a:pt x="4420" y="6974"/>
                </a:cubicBezTo>
                <a:cubicBezTo>
                  <a:pt x="4155" y="6246"/>
                  <a:pt x="4712" y="5492"/>
                  <a:pt x="5664" y="5289"/>
                </a:cubicBezTo>
                <a:cubicBezTo>
                  <a:pt x="6617" y="5087"/>
                  <a:pt x="7603" y="5513"/>
                  <a:pt x="7868" y="6241"/>
                </a:cubicBezTo>
                <a:cubicBezTo>
                  <a:pt x="7956" y="6481"/>
                  <a:pt x="7956" y="6734"/>
                  <a:pt x="7868" y="6974"/>
                </a:cubicBezTo>
                <a:lnTo>
                  <a:pt x="9436" y="8172"/>
                </a:lnTo>
                <a:cubicBezTo>
                  <a:pt x="9601" y="8299"/>
                  <a:pt x="9694" y="8470"/>
                  <a:pt x="9694" y="8648"/>
                </a:cubicBezTo>
                <a:close/>
                <a:moveTo>
                  <a:pt x="6173" y="17397"/>
                </a:moveTo>
                <a:lnTo>
                  <a:pt x="6173" y="11340"/>
                </a:lnTo>
                <a:cubicBezTo>
                  <a:pt x="6173" y="11162"/>
                  <a:pt x="6080" y="10991"/>
                  <a:pt x="5915" y="10864"/>
                </a:cubicBezTo>
                <a:lnTo>
                  <a:pt x="2651" y="8370"/>
                </a:lnTo>
                <a:lnTo>
                  <a:pt x="2651" y="4889"/>
                </a:lnTo>
                <a:lnTo>
                  <a:pt x="4842" y="3215"/>
                </a:lnTo>
                <a:cubicBezTo>
                  <a:pt x="5794" y="3417"/>
                  <a:pt x="6781" y="2991"/>
                  <a:pt x="7046" y="2263"/>
                </a:cubicBezTo>
                <a:cubicBezTo>
                  <a:pt x="7310" y="1535"/>
                  <a:pt x="6753" y="781"/>
                  <a:pt x="5801" y="579"/>
                </a:cubicBezTo>
                <a:cubicBezTo>
                  <a:pt x="4848" y="376"/>
                  <a:pt x="3862" y="802"/>
                  <a:pt x="3597" y="1530"/>
                </a:cubicBezTo>
                <a:cubicBezTo>
                  <a:pt x="3510" y="1770"/>
                  <a:pt x="3510" y="2023"/>
                  <a:pt x="3597" y="2263"/>
                </a:cubicBezTo>
                <a:lnTo>
                  <a:pt x="1149" y="4135"/>
                </a:lnTo>
                <a:cubicBezTo>
                  <a:pt x="984" y="4261"/>
                  <a:pt x="891" y="4432"/>
                  <a:pt x="891" y="4610"/>
                </a:cubicBezTo>
                <a:lnTo>
                  <a:pt x="891" y="8648"/>
                </a:lnTo>
                <a:cubicBezTo>
                  <a:pt x="891" y="8827"/>
                  <a:pt x="984" y="8998"/>
                  <a:pt x="1149" y="9124"/>
                </a:cubicBezTo>
                <a:lnTo>
                  <a:pt x="4412" y="11619"/>
                </a:lnTo>
                <a:lnTo>
                  <a:pt x="4412" y="17118"/>
                </a:lnTo>
                <a:lnTo>
                  <a:pt x="268" y="20286"/>
                </a:lnTo>
                <a:cubicBezTo>
                  <a:pt x="-81" y="20544"/>
                  <a:pt x="-91" y="20970"/>
                  <a:pt x="247" y="21237"/>
                </a:cubicBezTo>
                <a:cubicBezTo>
                  <a:pt x="585" y="21505"/>
                  <a:pt x="1142" y="21512"/>
                  <a:pt x="1492" y="21254"/>
                </a:cubicBezTo>
                <a:cubicBezTo>
                  <a:pt x="1499" y="21248"/>
                  <a:pt x="1506" y="21243"/>
                  <a:pt x="1513" y="21237"/>
                </a:cubicBezTo>
                <a:lnTo>
                  <a:pt x="5915" y="17873"/>
                </a:lnTo>
                <a:cubicBezTo>
                  <a:pt x="6080" y="17746"/>
                  <a:pt x="6173" y="17575"/>
                  <a:pt x="6173" y="17397"/>
                </a:cubicBezTo>
                <a:close/>
                <a:moveTo>
                  <a:pt x="20989" y="8850"/>
                </a:moveTo>
                <a:cubicBezTo>
                  <a:pt x="20817" y="8609"/>
                  <a:pt x="20648" y="8387"/>
                  <a:pt x="20488" y="8177"/>
                </a:cubicBezTo>
                <a:cubicBezTo>
                  <a:pt x="19768" y="7235"/>
                  <a:pt x="19335" y="6666"/>
                  <a:pt x="19569" y="5549"/>
                </a:cubicBezTo>
                <a:cubicBezTo>
                  <a:pt x="19893" y="4228"/>
                  <a:pt x="19472" y="2864"/>
                  <a:pt x="18409" y="1794"/>
                </a:cubicBezTo>
                <a:cubicBezTo>
                  <a:pt x="17412" y="908"/>
                  <a:pt x="16030" y="326"/>
                  <a:pt x="14517" y="154"/>
                </a:cubicBezTo>
                <a:cubicBezTo>
                  <a:pt x="12844" y="-76"/>
                  <a:pt x="11129" y="-48"/>
                  <a:pt x="9470" y="236"/>
                </a:cubicBezTo>
                <a:cubicBezTo>
                  <a:pt x="9083" y="313"/>
                  <a:pt x="8812" y="580"/>
                  <a:pt x="8814" y="886"/>
                </a:cubicBezTo>
                <a:lnTo>
                  <a:pt x="8814" y="3938"/>
                </a:lnTo>
                <a:cubicBezTo>
                  <a:pt x="8813" y="4030"/>
                  <a:pt x="8838" y="4122"/>
                  <a:pt x="8885" y="4207"/>
                </a:cubicBezTo>
                <a:lnTo>
                  <a:pt x="11455" y="8786"/>
                </a:lnTo>
                <a:lnTo>
                  <a:pt x="11455" y="16470"/>
                </a:lnTo>
                <a:cubicBezTo>
                  <a:pt x="11455" y="18116"/>
                  <a:pt x="12584" y="19641"/>
                  <a:pt x="14430" y="20488"/>
                </a:cubicBezTo>
                <a:lnTo>
                  <a:pt x="16283" y="21338"/>
                </a:lnTo>
                <a:cubicBezTo>
                  <a:pt x="16705" y="21524"/>
                  <a:pt x="17243" y="21413"/>
                  <a:pt x="17486" y="21091"/>
                </a:cubicBezTo>
                <a:cubicBezTo>
                  <a:pt x="17722" y="20778"/>
                  <a:pt x="17592" y="20377"/>
                  <a:pt x="17190" y="20185"/>
                </a:cubicBezTo>
                <a:lnTo>
                  <a:pt x="15336" y="19334"/>
                </a:lnTo>
                <a:cubicBezTo>
                  <a:pt x="14021" y="18731"/>
                  <a:pt x="13216" y="17644"/>
                  <a:pt x="13215" y="16471"/>
                </a:cubicBezTo>
                <a:lnTo>
                  <a:pt x="13215" y="15440"/>
                </a:lnTo>
                <a:cubicBezTo>
                  <a:pt x="13519" y="15556"/>
                  <a:pt x="13831" y="15656"/>
                  <a:pt x="14151" y="15741"/>
                </a:cubicBezTo>
                <a:cubicBezTo>
                  <a:pt x="14584" y="15858"/>
                  <a:pt x="15039" y="15919"/>
                  <a:pt x="15497" y="15922"/>
                </a:cubicBezTo>
                <a:cubicBezTo>
                  <a:pt x="16076" y="15924"/>
                  <a:pt x="16646" y="15811"/>
                  <a:pt x="17150" y="15593"/>
                </a:cubicBezTo>
                <a:cubicBezTo>
                  <a:pt x="17430" y="15473"/>
                  <a:pt x="17687" y="15324"/>
                  <a:pt x="17915" y="15150"/>
                </a:cubicBezTo>
                <a:cubicBezTo>
                  <a:pt x="18156" y="14963"/>
                  <a:pt x="18154" y="14661"/>
                  <a:pt x="17909" y="14477"/>
                </a:cubicBezTo>
                <a:cubicBezTo>
                  <a:pt x="17846" y="14430"/>
                  <a:pt x="17772" y="14393"/>
                  <a:pt x="17690" y="14370"/>
                </a:cubicBezTo>
                <a:cubicBezTo>
                  <a:pt x="17301" y="14266"/>
                  <a:pt x="16931" y="14126"/>
                  <a:pt x="16588" y="13951"/>
                </a:cubicBezTo>
                <a:cubicBezTo>
                  <a:pt x="16179" y="13750"/>
                  <a:pt x="16061" y="13333"/>
                  <a:pt x="16325" y="13021"/>
                </a:cubicBezTo>
                <a:cubicBezTo>
                  <a:pt x="16588" y="12709"/>
                  <a:pt x="17133" y="12618"/>
                  <a:pt x="17541" y="12820"/>
                </a:cubicBezTo>
                <a:cubicBezTo>
                  <a:pt x="17550" y="12824"/>
                  <a:pt x="17559" y="12828"/>
                  <a:pt x="17567" y="12833"/>
                </a:cubicBezTo>
                <a:cubicBezTo>
                  <a:pt x="17799" y="12949"/>
                  <a:pt x="18049" y="13043"/>
                  <a:pt x="18313" y="13111"/>
                </a:cubicBezTo>
                <a:cubicBezTo>
                  <a:pt x="18702" y="13215"/>
                  <a:pt x="19126" y="13057"/>
                  <a:pt x="19262" y="12760"/>
                </a:cubicBezTo>
                <a:cubicBezTo>
                  <a:pt x="19278" y="12725"/>
                  <a:pt x="19289" y="12688"/>
                  <a:pt x="19296" y="12651"/>
                </a:cubicBezTo>
                <a:cubicBezTo>
                  <a:pt x="19354" y="12315"/>
                  <a:pt x="19384" y="11987"/>
                  <a:pt x="19416" y="11686"/>
                </a:cubicBezTo>
                <a:lnTo>
                  <a:pt x="19440" y="11453"/>
                </a:lnTo>
                <a:cubicBezTo>
                  <a:pt x="19714" y="11368"/>
                  <a:pt x="19981" y="11271"/>
                  <a:pt x="20240" y="11162"/>
                </a:cubicBezTo>
                <a:cubicBezTo>
                  <a:pt x="20605" y="11025"/>
                  <a:pt x="20916" y="10816"/>
                  <a:pt x="21140" y="10557"/>
                </a:cubicBezTo>
                <a:cubicBezTo>
                  <a:pt x="21509" y="10011"/>
                  <a:pt x="21451" y="9353"/>
                  <a:pt x="20989" y="8850"/>
                </a:cubicBezTo>
                <a:close/>
                <a:moveTo>
                  <a:pt x="16737" y="7302"/>
                </a:moveTo>
                <a:cubicBezTo>
                  <a:pt x="16251" y="7302"/>
                  <a:pt x="15856" y="7001"/>
                  <a:pt x="15856" y="6629"/>
                </a:cubicBezTo>
                <a:lnTo>
                  <a:pt x="15856" y="5956"/>
                </a:lnTo>
                <a:cubicBezTo>
                  <a:pt x="15856" y="5585"/>
                  <a:pt x="16251" y="5283"/>
                  <a:pt x="16737" y="5283"/>
                </a:cubicBezTo>
                <a:cubicBezTo>
                  <a:pt x="17223" y="5283"/>
                  <a:pt x="17617" y="5585"/>
                  <a:pt x="17617" y="5956"/>
                </a:cubicBezTo>
                <a:lnTo>
                  <a:pt x="17617" y="6629"/>
                </a:lnTo>
                <a:cubicBezTo>
                  <a:pt x="17617" y="7001"/>
                  <a:pt x="17223" y="7302"/>
                  <a:pt x="16737" y="7302"/>
                </a:cubicBez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415" name="Google Shape;415;p23"/>
          <p:cNvSpPr txBox="1"/>
          <p:nvPr/>
        </p:nvSpPr>
        <p:spPr>
          <a:xfrm>
            <a:off x="579609" y="804988"/>
            <a:ext cx="4050735" cy="300082"/>
          </a:xfrm>
          <a:prstGeom prst="rect">
            <a:avLst/>
          </a:prstGeom>
          <a:noFill/>
          <a:ln>
            <a:noFill/>
          </a:ln>
        </p:spPr>
        <p:txBody>
          <a:bodyPr spcFirstLastPara="1" wrap="square" lIns="19050" tIns="19050" rIns="19050" bIns="19050" anchor="b" anchorCtr="0">
            <a:spAutoFit/>
          </a:bodyPr>
          <a:lstStyle/>
          <a:p>
            <a:pPr marL="0" marR="0" lvl="0" indent="0" algn="l" rtl="0">
              <a:lnSpc>
                <a:spcPct val="100000"/>
              </a:lnSpc>
              <a:spcBef>
                <a:spcPts val="0"/>
              </a:spcBef>
              <a:spcAft>
                <a:spcPts val="0"/>
              </a:spcAft>
              <a:buClr>
                <a:schemeClr val="dk1"/>
              </a:buClr>
              <a:buSzPts val="1700"/>
              <a:buFont typeface="DM Sans Medium"/>
              <a:buNone/>
            </a:pPr>
            <a:r>
              <a:rPr lang="en-US" sz="1700" b="0" i="0" u="none" strike="noStrike" cap="none" dirty="0" smtClean="0">
                <a:solidFill>
                  <a:schemeClr val="dk1"/>
                </a:solidFill>
                <a:latin typeface="DM Sans Medium"/>
                <a:ea typeface="DM Sans Medium"/>
                <a:cs typeface="DM Sans Medium"/>
                <a:sym typeface="DM Sans Medium"/>
              </a:rPr>
              <a:t>Model Evaluation</a:t>
            </a:r>
            <a:endParaRPr sz="500" dirty="0"/>
          </a:p>
        </p:txBody>
      </p:sp>
      <p:sp>
        <p:nvSpPr>
          <p:cNvPr id="417" name="Google Shape;417;p23"/>
          <p:cNvSpPr/>
          <p:nvPr/>
        </p:nvSpPr>
        <p:spPr>
          <a:xfrm>
            <a:off x="670116" y="1999711"/>
            <a:ext cx="72642" cy="54577"/>
          </a:xfrm>
          <a:prstGeom prst="ellipse">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418" name="Google Shape;418;p23"/>
          <p:cNvSpPr/>
          <p:nvPr/>
        </p:nvSpPr>
        <p:spPr>
          <a:xfrm>
            <a:off x="670116" y="2564480"/>
            <a:ext cx="72642" cy="75591"/>
          </a:xfrm>
          <a:prstGeom prst="ellipse">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24" name="Google Shape;61;p16"/>
          <p:cNvSpPr/>
          <p:nvPr/>
        </p:nvSpPr>
        <p:spPr>
          <a:xfrm>
            <a:off x="0" y="4633356"/>
            <a:ext cx="9144000" cy="510143"/>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28"/>
          <p:cNvSpPr/>
          <p:nvPr/>
        </p:nvSpPr>
        <p:spPr>
          <a:xfrm>
            <a:off x="1068953" y="1477139"/>
            <a:ext cx="7246469" cy="3208903"/>
          </a:xfrm>
          <a:prstGeom prst="roundRect">
            <a:avLst>
              <a:gd name="adj" fmla="val 2989"/>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632" name="Google Shape;632;p28"/>
          <p:cNvSpPr txBox="1"/>
          <p:nvPr/>
        </p:nvSpPr>
        <p:spPr>
          <a:xfrm>
            <a:off x="1401539" y="3455123"/>
            <a:ext cx="3124292" cy="1146468"/>
          </a:xfrm>
          <a:prstGeom prst="rect">
            <a:avLst/>
          </a:prstGeom>
          <a:noFill/>
          <a:ln>
            <a:noFill/>
          </a:ln>
        </p:spPr>
        <p:txBody>
          <a:bodyPr spcFirstLastPara="1" wrap="square" lIns="19050" tIns="19050" rIns="19050" bIns="19050" anchor="t" anchorCtr="0">
            <a:spAutoFit/>
          </a:bodyPr>
          <a:lstStyle/>
          <a:p>
            <a:pPr lvl="0">
              <a:buClr>
                <a:schemeClr val="dk2"/>
              </a:buClr>
              <a:buSzPts val="800"/>
            </a:pPr>
            <a:r>
              <a:rPr lang="en-US" sz="800" dirty="0">
                <a:solidFill>
                  <a:schemeClr val="dk2"/>
                </a:solidFill>
                <a:latin typeface="DM Sans"/>
                <a:ea typeface="DM Sans"/>
                <a:cs typeface="DM Sans"/>
                <a:sym typeface="DM Sans"/>
              </a:rPr>
              <a:t>R squared value:            </a:t>
            </a:r>
            <a:r>
              <a:rPr lang="en-US" sz="800" dirty="0" smtClean="0">
                <a:solidFill>
                  <a:schemeClr val="dk2"/>
                </a:solidFill>
                <a:latin typeface="DM Sans"/>
                <a:ea typeface="DM Sans"/>
                <a:cs typeface="DM Sans"/>
                <a:sym typeface="DM Sans"/>
              </a:rPr>
              <a:t>	-</a:t>
            </a:r>
            <a:r>
              <a:rPr lang="en-US" sz="800" dirty="0">
                <a:solidFill>
                  <a:schemeClr val="dk2"/>
                </a:solidFill>
                <a:latin typeface="DM Sans"/>
                <a:ea typeface="DM Sans"/>
                <a:cs typeface="DM Sans"/>
                <a:sym typeface="DM Sans"/>
              </a:rPr>
              <a:t>0.1737089201877935</a:t>
            </a:r>
          </a:p>
          <a:p>
            <a:pPr lvl="0">
              <a:buClr>
                <a:schemeClr val="dk2"/>
              </a:buClr>
              <a:buSzPts val="800"/>
            </a:pPr>
            <a:r>
              <a:rPr lang="en-US" sz="800" dirty="0">
                <a:solidFill>
                  <a:schemeClr val="dk2"/>
                </a:solidFill>
                <a:latin typeface="DM Sans"/>
                <a:ea typeface="DM Sans"/>
                <a:cs typeface="DM Sans"/>
                <a:sym typeface="DM Sans"/>
              </a:rPr>
              <a:t>Root Mean Squared Error :    </a:t>
            </a:r>
            <a:r>
              <a:rPr lang="en-US" sz="800" dirty="0" smtClean="0">
                <a:solidFill>
                  <a:schemeClr val="dk2"/>
                </a:solidFill>
                <a:latin typeface="DM Sans"/>
                <a:ea typeface="DM Sans"/>
                <a:cs typeface="DM Sans"/>
                <a:sym typeface="DM Sans"/>
              </a:rPr>
              <a:t>	0.3847076812334269</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Mean Absolute Error :        </a:t>
            </a:r>
            <a:r>
              <a:rPr lang="en-US" sz="800" dirty="0" smtClean="0">
                <a:solidFill>
                  <a:schemeClr val="dk2"/>
                </a:solidFill>
                <a:latin typeface="DM Sans"/>
                <a:ea typeface="DM Sans"/>
                <a:cs typeface="DM Sans"/>
                <a:sym typeface="DM Sans"/>
              </a:rPr>
              <a:t>	0.148</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Precision score on train :   </a:t>
            </a:r>
            <a:r>
              <a:rPr lang="en-US" sz="800" dirty="0" smtClean="0">
                <a:solidFill>
                  <a:schemeClr val="dk2"/>
                </a:solidFill>
                <a:latin typeface="DM Sans"/>
                <a:ea typeface="DM Sans"/>
                <a:cs typeface="DM Sans"/>
                <a:sym typeface="DM Sans"/>
              </a:rPr>
              <a:t>	0.0</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Precision score on test :    </a:t>
            </a:r>
            <a:r>
              <a:rPr lang="en-US" sz="800" dirty="0" smtClean="0">
                <a:solidFill>
                  <a:schemeClr val="dk2"/>
                </a:solidFill>
                <a:latin typeface="DM Sans"/>
                <a:ea typeface="DM Sans"/>
                <a:cs typeface="DM Sans"/>
                <a:sym typeface="DM Sans"/>
              </a:rPr>
              <a:t>	0.0</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f1 score on train :          </a:t>
            </a:r>
            <a:r>
              <a:rPr lang="en-US" sz="800" dirty="0" smtClean="0">
                <a:solidFill>
                  <a:schemeClr val="dk2"/>
                </a:solidFill>
                <a:latin typeface="DM Sans"/>
                <a:ea typeface="DM Sans"/>
                <a:cs typeface="DM Sans"/>
                <a:sym typeface="DM Sans"/>
              </a:rPr>
              <a:t>	0.0</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f1 score on test :           </a:t>
            </a:r>
            <a:r>
              <a:rPr lang="en-US" sz="800" dirty="0" smtClean="0">
                <a:solidFill>
                  <a:schemeClr val="dk2"/>
                </a:solidFill>
                <a:latin typeface="DM Sans"/>
                <a:ea typeface="DM Sans"/>
                <a:cs typeface="DM Sans"/>
                <a:sym typeface="DM Sans"/>
              </a:rPr>
              <a:t>	0.0</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score on train:              </a:t>
            </a:r>
            <a:r>
              <a:rPr lang="en-US" sz="800" dirty="0" smtClean="0">
                <a:solidFill>
                  <a:schemeClr val="dk2"/>
                </a:solidFill>
                <a:latin typeface="DM Sans"/>
                <a:ea typeface="DM Sans"/>
                <a:cs typeface="DM Sans"/>
                <a:sym typeface="DM Sans"/>
              </a:rPr>
              <a:t>	0.85005</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score on test:              </a:t>
            </a:r>
            <a:r>
              <a:rPr lang="en-US" sz="800" dirty="0" smtClean="0">
                <a:solidFill>
                  <a:schemeClr val="dk2"/>
                </a:solidFill>
                <a:latin typeface="DM Sans"/>
                <a:ea typeface="DM Sans"/>
                <a:cs typeface="DM Sans"/>
                <a:sym typeface="DM Sans"/>
              </a:rPr>
              <a:t>	0.852</a:t>
            </a:r>
            <a:endParaRPr sz="500" dirty="0"/>
          </a:p>
        </p:txBody>
      </p:sp>
      <p:sp>
        <p:nvSpPr>
          <p:cNvPr id="633" name="Google Shape;633;p28"/>
          <p:cNvSpPr/>
          <p:nvPr/>
        </p:nvSpPr>
        <p:spPr>
          <a:xfrm>
            <a:off x="4691230" y="1468486"/>
            <a:ext cx="3624192" cy="501215"/>
          </a:xfrm>
          <a:custGeom>
            <a:avLst/>
            <a:gdLst/>
            <a:ahLst/>
            <a:cxnLst/>
            <a:rect l="l" t="t" r="r" b="b"/>
            <a:pathLst>
              <a:path w="21600" h="21600" extrusionOk="0">
                <a:moveTo>
                  <a:pt x="987" y="0"/>
                </a:moveTo>
                <a:cubicBezTo>
                  <a:pt x="698" y="0"/>
                  <a:pt x="523" y="0"/>
                  <a:pt x="408" y="216"/>
                </a:cubicBezTo>
                <a:cubicBezTo>
                  <a:pt x="241" y="488"/>
                  <a:pt x="109" y="1074"/>
                  <a:pt x="48" y="1820"/>
                </a:cubicBezTo>
                <a:cubicBezTo>
                  <a:pt x="0" y="2337"/>
                  <a:pt x="0" y="3116"/>
                  <a:pt x="0" y="4409"/>
                </a:cubicBezTo>
                <a:lnTo>
                  <a:pt x="0" y="21600"/>
                </a:lnTo>
                <a:lnTo>
                  <a:pt x="21600" y="21600"/>
                </a:lnTo>
                <a:lnTo>
                  <a:pt x="21600" y="4409"/>
                </a:lnTo>
                <a:cubicBezTo>
                  <a:pt x="21600" y="3116"/>
                  <a:pt x="21600" y="2337"/>
                  <a:pt x="21552" y="1820"/>
                </a:cubicBezTo>
                <a:cubicBezTo>
                  <a:pt x="21491" y="1074"/>
                  <a:pt x="21359" y="488"/>
                  <a:pt x="21192" y="216"/>
                </a:cubicBezTo>
                <a:cubicBezTo>
                  <a:pt x="21077" y="0"/>
                  <a:pt x="20902" y="0"/>
                  <a:pt x="20613" y="0"/>
                </a:cubicBezTo>
                <a:lnTo>
                  <a:pt x="987" y="0"/>
                </a:lnTo>
                <a:close/>
              </a:path>
            </a:pathLst>
          </a:cu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638" name="Google Shape;638;p28"/>
          <p:cNvSpPr txBox="1">
            <a:spLocks noGrp="1"/>
          </p:cNvSpPr>
          <p:nvPr>
            <p:ph type="sldNum" idx="12"/>
          </p:nvPr>
        </p:nvSpPr>
        <p:spPr>
          <a:xfrm>
            <a:off x="8273634" y="4655126"/>
            <a:ext cx="367665" cy="185738"/>
          </a:xfrm>
          <a:prstGeom prst="rect">
            <a:avLst/>
          </a:prstGeom>
          <a:noFill/>
          <a:ln>
            <a:noFill/>
          </a:ln>
        </p:spPr>
        <p:txBody>
          <a:bodyPr spcFirstLastPara="1" wrap="square" lIns="34275" tIns="17150" rIns="34275" bIns="17150" anchor="t" anchorCtr="0">
            <a:noAutofit/>
          </a:bodyPr>
          <a:lstStyle/>
          <a:p>
            <a:pPr marL="0" lvl="0" indent="0" algn="ctr" rtl="0">
              <a:lnSpc>
                <a:spcPct val="100000"/>
              </a:lnSpc>
              <a:spcBef>
                <a:spcPts val="0"/>
              </a:spcBef>
              <a:spcAft>
                <a:spcPts val="0"/>
              </a:spcAft>
              <a:buClr>
                <a:srgbClr val="535353"/>
              </a:buClr>
              <a:buSzPts val="1100"/>
              <a:buFont typeface="DM Sans Medium"/>
              <a:buNone/>
            </a:pPr>
            <a:fld id="{00000000-1234-1234-1234-123412341234}" type="slidenum">
              <a:rPr lang="en-GB">
                <a:solidFill>
                  <a:srgbClr val="535353"/>
                </a:solidFill>
              </a:rPr>
              <a:t>7</a:t>
            </a:fld>
            <a:endParaRPr/>
          </a:p>
        </p:txBody>
      </p:sp>
      <p:sp>
        <p:nvSpPr>
          <p:cNvPr id="640" name="Google Shape;640;p28"/>
          <p:cNvSpPr txBox="1"/>
          <p:nvPr/>
        </p:nvSpPr>
        <p:spPr>
          <a:xfrm>
            <a:off x="1382423" y="2188500"/>
            <a:ext cx="3295812" cy="1146468"/>
          </a:xfrm>
          <a:prstGeom prst="rect">
            <a:avLst/>
          </a:prstGeom>
          <a:noFill/>
          <a:ln>
            <a:noFill/>
          </a:ln>
        </p:spPr>
        <p:txBody>
          <a:bodyPr spcFirstLastPara="1" wrap="square" lIns="19050" tIns="19050" rIns="19050" bIns="19050" anchor="t" anchorCtr="0">
            <a:spAutoFit/>
          </a:bodyPr>
          <a:lstStyle/>
          <a:p>
            <a:pPr lvl="0">
              <a:buClr>
                <a:schemeClr val="dk2"/>
              </a:buClr>
              <a:buSzPts val="800"/>
            </a:pPr>
            <a:r>
              <a:rPr lang="en-US" sz="800" dirty="0">
                <a:solidFill>
                  <a:schemeClr val="dk2"/>
                </a:solidFill>
                <a:latin typeface="DM Sans"/>
                <a:ea typeface="DM Sans"/>
                <a:cs typeface="DM Sans"/>
                <a:sym typeface="DM Sans"/>
              </a:rPr>
              <a:t>R squared value:            </a:t>
            </a:r>
            <a:r>
              <a:rPr lang="en-US" sz="800" dirty="0" smtClean="0">
                <a:solidFill>
                  <a:schemeClr val="dk2"/>
                </a:solidFill>
                <a:latin typeface="DM Sans"/>
                <a:ea typeface="DM Sans"/>
                <a:cs typeface="DM Sans"/>
                <a:sym typeface="DM Sans"/>
              </a:rPr>
              <a:t>	-</a:t>
            </a:r>
            <a:r>
              <a:rPr lang="en-US" sz="800" dirty="0">
                <a:solidFill>
                  <a:schemeClr val="dk2"/>
                </a:solidFill>
                <a:latin typeface="DM Sans"/>
                <a:ea typeface="DM Sans"/>
                <a:cs typeface="DM Sans"/>
                <a:sym typeface="DM Sans"/>
              </a:rPr>
              <a:t>0.1737089201877935</a:t>
            </a:r>
          </a:p>
          <a:p>
            <a:pPr lvl="0">
              <a:buClr>
                <a:schemeClr val="dk2"/>
              </a:buClr>
              <a:buSzPts val="800"/>
            </a:pPr>
            <a:r>
              <a:rPr lang="en-US" sz="800" dirty="0">
                <a:solidFill>
                  <a:schemeClr val="dk2"/>
                </a:solidFill>
                <a:latin typeface="DM Sans"/>
                <a:ea typeface="DM Sans"/>
                <a:cs typeface="DM Sans"/>
                <a:sym typeface="DM Sans"/>
              </a:rPr>
              <a:t>Root Mean Squared Error :    </a:t>
            </a:r>
            <a:r>
              <a:rPr lang="en-US" sz="800" dirty="0" smtClean="0">
                <a:solidFill>
                  <a:schemeClr val="dk2"/>
                </a:solidFill>
                <a:latin typeface="DM Sans"/>
                <a:ea typeface="DM Sans"/>
                <a:cs typeface="DM Sans"/>
                <a:sym typeface="DM Sans"/>
              </a:rPr>
              <a:t>	0.3847076812334269</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Mean Absolute Error </a:t>
            </a:r>
            <a:r>
              <a:rPr lang="en-US" sz="800" dirty="0" smtClean="0">
                <a:solidFill>
                  <a:schemeClr val="dk2"/>
                </a:solidFill>
                <a:latin typeface="DM Sans"/>
                <a:ea typeface="DM Sans"/>
                <a:cs typeface="DM Sans"/>
                <a:sym typeface="DM Sans"/>
              </a:rPr>
              <a:t>:	0.148</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Precision score on train </a:t>
            </a:r>
            <a:r>
              <a:rPr lang="en-US" sz="800" dirty="0" smtClean="0">
                <a:solidFill>
                  <a:schemeClr val="dk2"/>
                </a:solidFill>
                <a:latin typeface="DM Sans"/>
                <a:ea typeface="DM Sans"/>
                <a:cs typeface="DM Sans"/>
                <a:sym typeface="DM Sans"/>
              </a:rPr>
              <a:t>:	0.0</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Precision score on test </a:t>
            </a:r>
            <a:r>
              <a:rPr lang="en-US" sz="800" dirty="0" smtClean="0">
                <a:solidFill>
                  <a:schemeClr val="dk2"/>
                </a:solidFill>
                <a:latin typeface="DM Sans"/>
                <a:ea typeface="DM Sans"/>
                <a:cs typeface="DM Sans"/>
                <a:sym typeface="DM Sans"/>
              </a:rPr>
              <a:t>:	0.0</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f1 score on train </a:t>
            </a:r>
            <a:r>
              <a:rPr lang="en-US" sz="800" dirty="0" smtClean="0">
                <a:solidFill>
                  <a:schemeClr val="dk2"/>
                </a:solidFill>
                <a:latin typeface="DM Sans"/>
                <a:ea typeface="DM Sans"/>
                <a:cs typeface="DM Sans"/>
                <a:sym typeface="DM Sans"/>
              </a:rPr>
              <a:t>:		0.0</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f1 score on test :           </a:t>
            </a:r>
            <a:r>
              <a:rPr lang="en-US" sz="800" dirty="0" smtClean="0">
                <a:solidFill>
                  <a:schemeClr val="dk2"/>
                </a:solidFill>
                <a:latin typeface="DM Sans"/>
                <a:ea typeface="DM Sans"/>
                <a:cs typeface="DM Sans"/>
                <a:sym typeface="DM Sans"/>
              </a:rPr>
              <a:t>	0.0</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score on train:              </a:t>
            </a:r>
            <a:r>
              <a:rPr lang="en-US" sz="800" dirty="0" smtClean="0">
                <a:solidFill>
                  <a:schemeClr val="dk2"/>
                </a:solidFill>
                <a:latin typeface="DM Sans"/>
                <a:ea typeface="DM Sans"/>
                <a:cs typeface="DM Sans"/>
                <a:sym typeface="DM Sans"/>
              </a:rPr>
              <a:t>	0.85005</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score on test:               </a:t>
            </a:r>
            <a:r>
              <a:rPr lang="en-US" sz="800" dirty="0" smtClean="0">
                <a:solidFill>
                  <a:schemeClr val="dk2"/>
                </a:solidFill>
                <a:latin typeface="DM Sans"/>
                <a:ea typeface="DM Sans"/>
                <a:cs typeface="DM Sans"/>
                <a:sym typeface="DM Sans"/>
              </a:rPr>
              <a:t>	0.852</a:t>
            </a:r>
            <a:endParaRPr sz="500" dirty="0"/>
          </a:p>
        </p:txBody>
      </p:sp>
      <p:sp>
        <p:nvSpPr>
          <p:cNvPr id="647" name="Google Shape;647;p28"/>
          <p:cNvSpPr/>
          <p:nvPr/>
        </p:nvSpPr>
        <p:spPr>
          <a:xfrm>
            <a:off x="634869" y="1610499"/>
            <a:ext cx="591567" cy="1669953"/>
          </a:xfrm>
          <a:prstGeom prst="roundRect">
            <a:avLst>
              <a:gd name="adj" fmla="val 12076"/>
            </a:avLst>
          </a:prstGeom>
          <a:solidFill>
            <a:srgbClr val="DCDCD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648" name="Google Shape;648;p28"/>
          <p:cNvSpPr txBox="1"/>
          <p:nvPr/>
        </p:nvSpPr>
        <p:spPr>
          <a:xfrm rot="-5400000">
            <a:off x="532536" y="2617905"/>
            <a:ext cx="735012" cy="192360"/>
          </a:xfrm>
          <a:prstGeom prst="rect">
            <a:avLst/>
          </a:prstGeom>
          <a:noFill/>
          <a:ln>
            <a:noFill/>
          </a:ln>
        </p:spPr>
        <p:txBody>
          <a:bodyPr spcFirstLastPara="1" wrap="square" lIns="19050" tIns="19050" rIns="19050" bIns="19050" anchor="ctr" anchorCtr="0">
            <a:spAutoFit/>
          </a:bodyPr>
          <a:lstStyle/>
          <a:p>
            <a:pPr marL="0" marR="0" lvl="0" indent="0" algn="r" rtl="0">
              <a:lnSpc>
                <a:spcPct val="100000"/>
              </a:lnSpc>
              <a:spcBef>
                <a:spcPts val="0"/>
              </a:spcBef>
              <a:spcAft>
                <a:spcPts val="0"/>
              </a:spcAft>
              <a:buClr>
                <a:schemeClr val="dk1"/>
              </a:buClr>
              <a:buSzPts val="1000"/>
              <a:buFont typeface="DM Sans Medium"/>
              <a:buNone/>
            </a:pPr>
            <a:r>
              <a:rPr lang="en-GB" sz="1000" b="0" i="0" u="none" strike="noStrike" cap="none" dirty="0" smtClean="0">
                <a:solidFill>
                  <a:schemeClr val="dk1"/>
                </a:solidFill>
                <a:latin typeface="DM Sans Medium"/>
                <a:ea typeface="DM Sans Medium"/>
                <a:cs typeface="DM Sans Medium"/>
                <a:sym typeface="DM Sans Medium"/>
              </a:rPr>
              <a:t>Logistics</a:t>
            </a:r>
            <a:endParaRPr sz="500" dirty="0"/>
          </a:p>
        </p:txBody>
      </p:sp>
      <p:sp>
        <p:nvSpPr>
          <p:cNvPr id="649" name="Google Shape;649;p28"/>
          <p:cNvSpPr/>
          <p:nvPr/>
        </p:nvSpPr>
        <p:spPr>
          <a:xfrm>
            <a:off x="790856" y="2047002"/>
            <a:ext cx="218372" cy="181317"/>
          </a:xfrm>
          <a:custGeom>
            <a:avLst/>
            <a:gdLst/>
            <a:ahLst/>
            <a:cxnLst/>
            <a:rect l="l" t="t" r="r" b="b"/>
            <a:pathLst>
              <a:path w="21600" h="21600" extrusionOk="0">
                <a:moveTo>
                  <a:pt x="630" y="0"/>
                </a:moveTo>
                <a:cubicBezTo>
                  <a:pt x="280" y="0"/>
                  <a:pt x="0" y="337"/>
                  <a:pt x="0" y="758"/>
                </a:cubicBezTo>
                <a:lnTo>
                  <a:pt x="0" y="16259"/>
                </a:lnTo>
                <a:lnTo>
                  <a:pt x="8897" y="16259"/>
                </a:lnTo>
                <a:cubicBezTo>
                  <a:pt x="9358" y="16259"/>
                  <a:pt x="9798" y="16420"/>
                  <a:pt x="10170" y="16680"/>
                </a:cubicBezTo>
                <a:lnTo>
                  <a:pt x="10170" y="1264"/>
                </a:lnTo>
                <a:cubicBezTo>
                  <a:pt x="9583" y="499"/>
                  <a:pt x="8674" y="0"/>
                  <a:pt x="7848" y="0"/>
                </a:cubicBezTo>
                <a:lnTo>
                  <a:pt x="630" y="0"/>
                </a:lnTo>
                <a:close/>
                <a:moveTo>
                  <a:pt x="13752" y="0"/>
                </a:moveTo>
                <a:cubicBezTo>
                  <a:pt x="12926" y="0"/>
                  <a:pt x="12017" y="499"/>
                  <a:pt x="11430" y="1264"/>
                </a:cubicBezTo>
                <a:lnTo>
                  <a:pt x="11430" y="16680"/>
                </a:lnTo>
                <a:cubicBezTo>
                  <a:pt x="11802" y="16420"/>
                  <a:pt x="12242" y="16259"/>
                  <a:pt x="12703" y="16259"/>
                </a:cubicBezTo>
                <a:lnTo>
                  <a:pt x="21600" y="16259"/>
                </a:lnTo>
                <a:lnTo>
                  <a:pt x="21600" y="758"/>
                </a:lnTo>
                <a:cubicBezTo>
                  <a:pt x="21600" y="337"/>
                  <a:pt x="21320" y="0"/>
                  <a:pt x="20970" y="0"/>
                </a:cubicBezTo>
                <a:lnTo>
                  <a:pt x="19683" y="0"/>
                </a:lnTo>
                <a:lnTo>
                  <a:pt x="19683" y="7363"/>
                </a:lnTo>
                <a:cubicBezTo>
                  <a:pt x="19683" y="7623"/>
                  <a:pt x="19572" y="7880"/>
                  <a:pt x="19390" y="8020"/>
                </a:cubicBezTo>
                <a:cubicBezTo>
                  <a:pt x="19286" y="8099"/>
                  <a:pt x="19159" y="8138"/>
                  <a:pt x="19040" y="8138"/>
                </a:cubicBezTo>
                <a:cubicBezTo>
                  <a:pt x="18949" y="8138"/>
                  <a:pt x="18859" y="8102"/>
                  <a:pt x="18774" y="8054"/>
                </a:cubicBezTo>
                <a:lnTo>
                  <a:pt x="17781" y="7498"/>
                </a:lnTo>
                <a:lnTo>
                  <a:pt x="16788" y="8054"/>
                </a:lnTo>
                <a:cubicBezTo>
                  <a:pt x="16592" y="8164"/>
                  <a:pt x="16354" y="8160"/>
                  <a:pt x="16172" y="8020"/>
                </a:cubicBezTo>
                <a:cubicBezTo>
                  <a:pt x="15990" y="7880"/>
                  <a:pt x="15878" y="7623"/>
                  <a:pt x="15878" y="7363"/>
                </a:cubicBezTo>
                <a:lnTo>
                  <a:pt x="15878" y="0"/>
                </a:lnTo>
                <a:lnTo>
                  <a:pt x="13752" y="0"/>
                </a:lnTo>
                <a:close/>
                <a:moveTo>
                  <a:pt x="17151" y="0"/>
                </a:moveTo>
                <a:lnTo>
                  <a:pt x="17151" y="6167"/>
                </a:lnTo>
                <a:lnTo>
                  <a:pt x="17515" y="5964"/>
                </a:lnTo>
                <a:cubicBezTo>
                  <a:pt x="17685" y="5869"/>
                  <a:pt x="17877" y="5869"/>
                  <a:pt x="18047" y="5964"/>
                </a:cubicBezTo>
                <a:lnTo>
                  <a:pt x="18410" y="6167"/>
                </a:lnTo>
                <a:lnTo>
                  <a:pt x="18410" y="0"/>
                </a:lnTo>
                <a:lnTo>
                  <a:pt x="17151" y="0"/>
                </a:lnTo>
                <a:close/>
                <a:moveTo>
                  <a:pt x="2532" y="3555"/>
                </a:moveTo>
                <a:lnTo>
                  <a:pt x="7638" y="3555"/>
                </a:lnTo>
                <a:cubicBezTo>
                  <a:pt x="7988" y="3555"/>
                  <a:pt x="8268" y="3909"/>
                  <a:pt x="8268" y="4330"/>
                </a:cubicBezTo>
                <a:cubicBezTo>
                  <a:pt x="8268" y="4751"/>
                  <a:pt x="7988" y="5088"/>
                  <a:pt x="7638" y="5088"/>
                </a:cubicBezTo>
                <a:lnTo>
                  <a:pt x="2532" y="5088"/>
                </a:lnTo>
                <a:cubicBezTo>
                  <a:pt x="2183" y="5088"/>
                  <a:pt x="1903" y="4751"/>
                  <a:pt x="1903" y="4330"/>
                </a:cubicBezTo>
                <a:cubicBezTo>
                  <a:pt x="1903" y="3909"/>
                  <a:pt x="2183" y="3555"/>
                  <a:pt x="2532" y="3555"/>
                </a:cubicBezTo>
                <a:close/>
                <a:moveTo>
                  <a:pt x="13962" y="3555"/>
                </a:moveTo>
                <a:lnTo>
                  <a:pt x="13976" y="3555"/>
                </a:lnTo>
                <a:cubicBezTo>
                  <a:pt x="14325" y="3555"/>
                  <a:pt x="14619" y="3909"/>
                  <a:pt x="14619" y="4330"/>
                </a:cubicBezTo>
                <a:cubicBezTo>
                  <a:pt x="14619" y="4751"/>
                  <a:pt x="14325" y="5088"/>
                  <a:pt x="13976" y="5088"/>
                </a:cubicBezTo>
                <a:lnTo>
                  <a:pt x="13962" y="5088"/>
                </a:lnTo>
                <a:cubicBezTo>
                  <a:pt x="13612" y="5088"/>
                  <a:pt x="13332" y="4751"/>
                  <a:pt x="13332" y="4330"/>
                </a:cubicBezTo>
                <a:cubicBezTo>
                  <a:pt x="13332" y="3909"/>
                  <a:pt x="13612" y="3555"/>
                  <a:pt x="13962" y="3555"/>
                </a:cubicBezTo>
                <a:close/>
                <a:moveTo>
                  <a:pt x="2532" y="6605"/>
                </a:moveTo>
                <a:lnTo>
                  <a:pt x="7638" y="6605"/>
                </a:lnTo>
                <a:cubicBezTo>
                  <a:pt x="7988" y="6605"/>
                  <a:pt x="8268" y="6942"/>
                  <a:pt x="8268" y="7363"/>
                </a:cubicBezTo>
                <a:cubicBezTo>
                  <a:pt x="8268" y="7784"/>
                  <a:pt x="7988" y="8138"/>
                  <a:pt x="7638" y="8138"/>
                </a:cubicBezTo>
                <a:lnTo>
                  <a:pt x="2532" y="8138"/>
                </a:lnTo>
                <a:cubicBezTo>
                  <a:pt x="2183" y="8138"/>
                  <a:pt x="1903" y="7784"/>
                  <a:pt x="1903" y="7363"/>
                </a:cubicBezTo>
                <a:cubicBezTo>
                  <a:pt x="1903" y="6942"/>
                  <a:pt x="2183" y="6605"/>
                  <a:pt x="2532" y="6605"/>
                </a:cubicBezTo>
                <a:close/>
                <a:moveTo>
                  <a:pt x="13962" y="6605"/>
                </a:moveTo>
                <a:lnTo>
                  <a:pt x="13976" y="6605"/>
                </a:lnTo>
                <a:cubicBezTo>
                  <a:pt x="14325" y="6605"/>
                  <a:pt x="14619" y="6942"/>
                  <a:pt x="14619" y="7363"/>
                </a:cubicBezTo>
                <a:cubicBezTo>
                  <a:pt x="14619" y="7784"/>
                  <a:pt x="14325" y="8138"/>
                  <a:pt x="13976" y="8138"/>
                </a:cubicBezTo>
                <a:lnTo>
                  <a:pt x="13962" y="8138"/>
                </a:lnTo>
                <a:cubicBezTo>
                  <a:pt x="13612" y="8138"/>
                  <a:pt x="13332" y="7784"/>
                  <a:pt x="13332" y="7363"/>
                </a:cubicBezTo>
                <a:cubicBezTo>
                  <a:pt x="13332" y="6942"/>
                  <a:pt x="13612" y="6605"/>
                  <a:pt x="13962" y="6605"/>
                </a:cubicBezTo>
                <a:close/>
                <a:moveTo>
                  <a:pt x="2532" y="9654"/>
                </a:moveTo>
                <a:lnTo>
                  <a:pt x="7638" y="9654"/>
                </a:lnTo>
                <a:cubicBezTo>
                  <a:pt x="7988" y="9654"/>
                  <a:pt x="8268" y="9992"/>
                  <a:pt x="8268" y="10412"/>
                </a:cubicBezTo>
                <a:cubicBezTo>
                  <a:pt x="8268" y="10833"/>
                  <a:pt x="7988" y="11188"/>
                  <a:pt x="7638" y="11188"/>
                </a:cubicBezTo>
                <a:lnTo>
                  <a:pt x="2532" y="11188"/>
                </a:lnTo>
                <a:cubicBezTo>
                  <a:pt x="2183" y="11188"/>
                  <a:pt x="1903" y="10833"/>
                  <a:pt x="1903" y="10412"/>
                </a:cubicBezTo>
                <a:cubicBezTo>
                  <a:pt x="1903" y="9992"/>
                  <a:pt x="2183" y="9654"/>
                  <a:pt x="2532" y="9654"/>
                </a:cubicBezTo>
                <a:close/>
                <a:moveTo>
                  <a:pt x="13962" y="9654"/>
                </a:moveTo>
                <a:lnTo>
                  <a:pt x="19068" y="9654"/>
                </a:lnTo>
                <a:cubicBezTo>
                  <a:pt x="19417" y="9654"/>
                  <a:pt x="19697" y="9992"/>
                  <a:pt x="19697" y="10412"/>
                </a:cubicBezTo>
                <a:cubicBezTo>
                  <a:pt x="19697" y="10833"/>
                  <a:pt x="19417" y="11188"/>
                  <a:pt x="19068" y="11188"/>
                </a:cubicBezTo>
                <a:lnTo>
                  <a:pt x="13962" y="11188"/>
                </a:lnTo>
                <a:cubicBezTo>
                  <a:pt x="13612" y="11188"/>
                  <a:pt x="13332" y="10833"/>
                  <a:pt x="13332" y="10412"/>
                </a:cubicBezTo>
                <a:cubicBezTo>
                  <a:pt x="13332" y="9992"/>
                  <a:pt x="13612" y="9654"/>
                  <a:pt x="13962" y="9654"/>
                </a:cubicBezTo>
                <a:close/>
                <a:moveTo>
                  <a:pt x="2532" y="12704"/>
                </a:moveTo>
                <a:lnTo>
                  <a:pt x="7638" y="12704"/>
                </a:lnTo>
                <a:cubicBezTo>
                  <a:pt x="7988" y="12704"/>
                  <a:pt x="8268" y="13041"/>
                  <a:pt x="8268" y="13462"/>
                </a:cubicBezTo>
                <a:cubicBezTo>
                  <a:pt x="8268" y="13883"/>
                  <a:pt x="7988" y="14237"/>
                  <a:pt x="7638" y="14237"/>
                </a:cubicBezTo>
                <a:lnTo>
                  <a:pt x="2532" y="14237"/>
                </a:lnTo>
                <a:cubicBezTo>
                  <a:pt x="2183" y="14237"/>
                  <a:pt x="1903" y="13883"/>
                  <a:pt x="1903" y="13462"/>
                </a:cubicBezTo>
                <a:cubicBezTo>
                  <a:pt x="1903" y="13041"/>
                  <a:pt x="2183" y="12704"/>
                  <a:pt x="2532" y="12704"/>
                </a:cubicBezTo>
                <a:close/>
                <a:moveTo>
                  <a:pt x="13962" y="12704"/>
                </a:moveTo>
                <a:lnTo>
                  <a:pt x="19068" y="12704"/>
                </a:lnTo>
                <a:cubicBezTo>
                  <a:pt x="19417" y="12704"/>
                  <a:pt x="19697" y="13041"/>
                  <a:pt x="19697" y="13462"/>
                </a:cubicBezTo>
                <a:cubicBezTo>
                  <a:pt x="19697" y="13883"/>
                  <a:pt x="19417" y="14237"/>
                  <a:pt x="19068" y="14237"/>
                </a:cubicBezTo>
                <a:lnTo>
                  <a:pt x="13962" y="14237"/>
                </a:lnTo>
                <a:cubicBezTo>
                  <a:pt x="13612" y="14237"/>
                  <a:pt x="13332" y="13883"/>
                  <a:pt x="13332" y="13462"/>
                </a:cubicBezTo>
                <a:cubicBezTo>
                  <a:pt x="13332" y="13041"/>
                  <a:pt x="13612" y="12704"/>
                  <a:pt x="13962" y="12704"/>
                </a:cubicBezTo>
                <a:close/>
                <a:moveTo>
                  <a:pt x="0" y="17792"/>
                </a:moveTo>
                <a:lnTo>
                  <a:pt x="0" y="20842"/>
                </a:lnTo>
                <a:cubicBezTo>
                  <a:pt x="0" y="21263"/>
                  <a:pt x="280" y="21600"/>
                  <a:pt x="630" y="21600"/>
                </a:cubicBezTo>
                <a:lnTo>
                  <a:pt x="10170" y="21600"/>
                </a:lnTo>
                <a:lnTo>
                  <a:pt x="10170" y="19309"/>
                </a:lnTo>
                <a:cubicBezTo>
                  <a:pt x="10170" y="18468"/>
                  <a:pt x="9595" y="17792"/>
                  <a:pt x="8897" y="17792"/>
                </a:cubicBezTo>
                <a:lnTo>
                  <a:pt x="0" y="17792"/>
                </a:lnTo>
                <a:close/>
                <a:moveTo>
                  <a:pt x="12703" y="17792"/>
                </a:moveTo>
                <a:cubicBezTo>
                  <a:pt x="12005" y="17792"/>
                  <a:pt x="11430" y="18468"/>
                  <a:pt x="11430" y="19309"/>
                </a:cubicBezTo>
                <a:lnTo>
                  <a:pt x="11430" y="21600"/>
                </a:lnTo>
                <a:lnTo>
                  <a:pt x="20970" y="21600"/>
                </a:lnTo>
                <a:cubicBezTo>
                  <a:pt x="21320" y="21600"/>
                  <a:pt x="21600" y="21263"/>
                  <a:pt x="21600" y="20842"/>
                </a:cubicBezTo>
                <a:lnTo>
                  <a:pt x="21600" y="17792"/>
                </a:lnTo>
                <a:lnTo>
                  <a:pt x="12703" y="17792"/>
                </a:lnTo>
                <a:close/>
              </a:path>
            </a:pathLst>
          </a:custGeom>
          <a:solidFill>
            <a:srgbClr val="A7A7A7"/>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650" name="Google Shape;650;p28"/>
          <p:cNvSpPr/>
          <p:nvPr/>
        </p:nvSpPr>
        <p:spPr>
          <a:xfrm>
            <a:off x="635440" y="3455123"/>
            <a:ext cx="591567" cy="1317567"/>
          </a:xfrm>
          <a:prstGeom prst="roundRect">
            <a:avLst>
              <a:gd name="adj" fmla="val 12076"/>
            </a:avLst>
          </a:prstGeom>
          <a:solidFill>
            <a:srgbClr val="DCDCD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651" name="Google Shape;651;p28"/>
          <p:cNvSpPr txBox="1"/>
          <p:nvPr/>
        </p:nvSpPr>
        <p:spPr>
          <a:xfrm rot="-5400000">
            <a:off x="532536" y="3976540"/>
            <a:ext cx="735012" cy="192360"/>
          </a:xfrm>
          <a:prstGeom prst="rect">
            <a:avLst/>
          </a:prstGeom>
          <a:noFill/>
          <a:ln>
            <a:noFill/>
          </a:ln>
        </p:spPr>
        <p:txBody>
          <a:bodyPr spcFirstLastPara="1" wrap="square" lIns="19050" tIns="19050" rIns="19050" bIns="19050" anchor="ctr" anchorCtr="0">
            <a:spAutoFit/>
          </a:bodyPr>
          <a:lstStyle/>
          <a:p>
            <a:pPr marL="0" marR="0" lvl="0" indent="0" algn="r" rtl="0">
              <a:lnSpc>
                <a:spcPct val="100000"/>
              </a:lnSpc>
              <a:spcBef>
                <a:spcPts val="0"/>
              </a:spcBef>
              <a:spcAft>
                <a:spcPts val="0"/>
              </a:spcAft>
              <a:buClr>
                <a:schemeClr val="dk1"/>
              </a:buClr>
              <a:buSzPts val="1000"/>
              <a:buFont typeface="DM Sans Medium"/>
              <a:buNone/>
            </a:pPr>
            <a:r>
              <a:rPr lang="en-GB" sz="1000" dirty="0" smtClean="0">
                <a:solidFill>
                  <a:schemeClr val="dk1"/>
                </a:solidFill>
                <a:latin typeface="DM Sans Medium"/>
                <a:sym typeface="DM Sans Medium"/>
              </a:rPr>
              <a:t>SVC  Model</a:t>
            </a:r>
          </a:p>
        </p:txBody>
      </p:sp>
      <p:sp>
        <p:nvSpPr>
          <p:cNvPr id="652" name="Google Shape;652;p28"/>
          <p:cNvSpPr/>
          <p:nvPr/>
        </p:nvSpPr>
        <p:spPr>
          <a:xfrm>
            <a:off x="797779" y="3375720"/>
            <a:ext cx="204668" cy="183360"/>
          </a:xfrm>
          <a:custGeom>
            <a:avLst/>
            <a:gdLst/>
            <a:ahLst/>
            <a:cxnLst/>
            <a:rect l="l" t="t" r="r" b="b"/>
            <a:pathLst>
              <a:path w="21374" h="21514" extrusionOk="0">
                <a:moveTo>
                  <a:pt x="3753" y="0"/>
                </a:moveTo>
                <a:cubicBezTo>
                  <a:pt x="3628" y="0"/>
                  <a:pt x="3513" y="70"/>
                  <a:pt x="3440" y="184"/>
                </a:cubicBezTo>
                <a:lnTo>
                  <a:pt x="2521" y="1599"/>
                </a:lnTo>
                <a:cubicBezTo>
                  <a:pt x="2437" y="1728"/>
                  <a:pt x="2420" y="1897"/>
                  <a:pt x="2480" y="2042"/>
                </a:cubicBezTo>
                <a:lnTo>
                  <a:pt x="3807" y="5286"/>
                </a:lnTo>
                <a:cubicBezTo>
                  <a:pt x="3916" y="5551"/>
                  <a:pt x="4216" y="5627"/>
                  <a:pt x="4413" y="5439"/>
                </a:cubicBezTo>
                <a:cubicBezTo>
                  <a:pt x="5548" y="4356"/>
                  <a:pt x="7714" y="2289"/>
                  <a:pt x="9288" y="780"/>
                </a:cubicBezTo>
                <a:cubicBezTo>
                  <a:pt x="9565" y="514"/>
                  <a:pt x="9400" y="0"/>
                  <a:pt x="9036" y="0"/>
                </a:cubicBezTo>
                <a:lnTo>
                  <a:pt x="3753" y="0"/>
                </a:lnTo>
                <a:close/>
                <a:moveTo>
                  <a:pt x="12359" y="0"/>
                </a:moveTo>
                <a:cubicBezTo>
                  <a:pt x="11995" y="0"/>
                  <a:pt x="11822" y="514"/>
                  <a:pt x="12100" y="780"/>
                </a:cubicBezTo>
                <a:cubicBezTo>
                  <a:pt x="13690" y="2305"/>
                  <a:pt x="15839" y="4360"/>
                  <a:pt x="16968" y="5439"/>
                </a:cubicBezTo>
                <a:cubicBezTo>
                  <a:pt x="17165" y="5627"/>
                  <a:pt x="17465" y="5551"/>
                  <a:pt x="17574" y="5286"/>
                </a:cubicBezTo>
                <a:lnTo>
                  <a:pt x="18894" y="2058"/>
                </a:lnTo>
                <a:cubicBezTo>
                  <a:pt x="18954" y="1912"/>
                  <a:pt x="18944" y="1744"/>
                  <a:pt x="18860" y="1614"/>
                </a:cubicBezTo>
                <a:lnTo>
                  <a:pt x="17928" y="184"/>
                </a:lnTo>
                <a:cubicBezTo>
                  <a:pt x="17854" y="70"/>
                  <a:pt x="17739" y="0"/>
                  <a:pt x="17615" y="0"/>
                </a:cubicBezTo>
                <a:lnTo>
                  <a:pt x="12359" y="0"/>
                </a:lnTo>
                <a:close/>
                <a:moveTo>
                  <a:pt x="10697" y="673"/>
                </a:moveTo>
                <a:cubicBezTo>
                  <a:pt x="10608" y="673"/>
                  <a:pt x="10519" y="710"/>
                  <a:pt x="10445" y="780"/>
                </a:cubicBezTo>
                <a:cubicBezTo>
                  <a:pt x="9162" y="2014"/>
                  <a:pt x="7138" y="3947"/>
                  <a:pt x="5727" y="5293"/>
                </a:cubicBezTo>
                <a:cubicBezTo>
                  <a:pt x="5449" y="5559"/>
                  <a:pt x="5615" y="6074"/>
                  <a:pt x="5979" y="6074"/>
                </a:cubicBezTo>
                <a:lnTo>
                  <a:pt x="15409" y="6074"/>
                </a:lnTo>
                <a:cubicBezTo>
                  <a:pt x="15773" y="6074"/>
                  <a:pt x="15939" y="5559"/>
                  <a:pt x="15661" y="5293"/>
                </a:cubicBezTo>
                <a:cubicBezTo>
                  <a:pt x="14261" y="3955"/>
                  <a:pt x="12256" y="2036"/>
                  <a:pt x="10949" y="780"/>
                </a:cubicBezTo>
                <a:cubicBezTo>
                  <a:pt x="10876" y="710"/>
                  <a:pt x="10787" y="673"/>
                  <a:pt x="10697" y="673"/>
                </a:cubicBezTo>
                <a:close/>
                <a:moveTo>
                  <a:pt x="1840" y="3014"/>
                </a:moveTo>
                <a:cubicBezTo>
                  <a:pt x="1710" y="2999"/>
                  <a:pt x="1574" y="3054"/>
                  <a:pt x="1486" y="3190"/>
                </a:cubicBezTo>
                <a:lnTo>
                  <a:pt x="76" y="5370"/>
                </a:lnTo>
                <a:cubicBezTo>
                  <a:pt x="-113" y="5662"/>
                  <a:pt x="69" y="6074"/>
                  <a:pt x="390" y="6074"/>
                </a:cubicBezTo>
                <a:lnTo>
                  <a:pt x="2691" y="6074"/>
                </a:lnTo>
                <a:cubicBezTo>
                  <a:pt x="2976" y="6074"/>
                  <a:pt x="3164" y="5739"/>
                  <a:pt x="3045" y="5446"/>
                </a:cubicBezTo>
                <a:lnTo>
                  <a:pt x="2160" y="3266"/>
                </a:lnTo>
                <a:cubicBezTo>
                  <a:pt x="2097" y="3113"/>
                  <a:pt x="1970" y="3029"/>
                  <a:pt x="1840" y="3014"/>
                </a:cubicBezTo>
                <a:close/>
                <a:moveTo>
                  <a:pt x="19534" y="3029"/>
                </a:moveTo>
                <a:cubicBezTo>
                  <a:pt x="19404" y="3044"/>
                  <a:pt x="19284" y="3129"/>
                  <a:pt x="19221" y="3282"/>
                </a:cubicBezTo>
                <a:lnTo>
                  <a:pt x="18336" y="5446"/>
                </a:lnTo>
                <a:cubicBezTo>
                  <a:pt x="18217" y="5739"/>
                  <a:pt x="18405" y="6074"/>
                  <a:pt x="18690" y="6074"/>
                </a:cubicBezTo>
                <a:lnTo>
                  <a:pt x="20978" y="6074"/>
                </a:lnTo>
                <a:cubicBezTo>
                  <a:pt x="21299" y="6073"/>
                  <a:pt x="21487" y="5662"/>
                  <a:pt x="21298" y="5370"/>
                </a:cubicBezTo>
                <a:lnTo>
                  <a:pt x="19895" y="3205"/>
                </a:lnTo>
                <a:cubicBezTo>
                  <a:pt x="19807" y="3069"/>
                  <a:pt x="19664" y="3014"/>
                  <a:pt x="19534" y="3029"/>
                </a:cubicBezTo>
                <a:close/>
                <a:moveTo>
                  <a:pt x="430" y="6915"/>
                </a:moveTo>
                <a:cubicBezTo>
                  <a:pt x="106" y="6915"/>
                  <a:pt x="-80" y="7336"/>
                  <a:pt x="117" y="7626"/>
                </a:cubicBezTo>
                <a:lnTo>
                  <a:pt x="7531" y="18512"/>
                </a:lnTo>
                <a:cubicBezTo>
                  <a:pt x="7816" y="18929"/>
                  <a:pt x="8394" y="18538"/>
                  <a:pt x="8199" y="18060"/>
                </a:cubicBezTo>
                <a:lnTo>
                  <a:pt x="3753" y="7175"/>
                </a:lnTo>
                <a:cubicBezTo>
                  <a:pt x="3689" y="7019"/>
                  <a:pt x="3552" y="6915"/>
                  <a:pt x="3399" y="6915"/>
                </a:cubicBezTo>
                <a:lnTo>
                  <a:pt x="430" y="6915"/>
                </a:lnTo>
                <a:close/>
                <a:moveTo>
                  <a:pt x="5087" y="6915"/>
                </a:moveTo>
                <a:cubicBezTo>
                  <a:pt x="4802" y="6915"/>
                  <a:pt x="4607" y="7250"/>
                  <a:pt x="4726" y="7542"/>
                </a:cubicBezTo>
                <a:lnTo>
                  <a:pt x="10330" y="21258"/>
                </a:lnTo>
                <a:cubicBezTo>
                  <a:pt x="10470" y="21600"/>
                  <a:pt x="10905" y="21600"/>
                  <a:pt x="11045" y="21258"/>
                </a:cubicBezTo>
                <a:lnTo>
                  <a:pt x="16655" y="7542"/>
                </a:lnTo>
                <a:cubicBezTo>
                  <a:pt x="16774" y="7250"/>
                  <a:pt x="16586" y="6915"/>
                  <a:pt x="16301" y="6915"/>
                </a:cubicBezTo>
                <a:lnTo>
                  <a:pt x="5087" y="6915"/>
                </a:lnTo>
                <a:close/>
                <a:moveTo>
                  <a:pt x="17982" y="6915"/>
                </a:moveTo>
                <a:cubicBezTo>
                  <a:pt x="17829" y="6915"/>
                  <a:pt x="17692" y="7019"/>
                  <a:pt x="17628" y="7175"/>
                </a:cubicBezTo>
                <a:lnTo>
                  <a:pt x="13189" y="18030"/>
                </a:lnTo>
                <a:cubicBezTo>
                  <a:pt x="12994" y="18508"/>
                  <a:pt x="13565" y="18906"/>
                  <a:pt x="13850" y="18489"/>
                </a:cubicBezTo>
                <a:lnTo>
                  <a:pt x="21250" y="7626"/>
                </a:lnTo>
                <a:cubicBezTo>
                  <a:pt x="21448" y="7336"/>
                  <a:pt x="21268" y="6915"/>
                  <a:pt x="20944" y="6915"/>
                </a:cubicBezTo>
                <a:lnTo>
                  <a:pt x="17982" y="6915"/>
                </a:lnTo>
                <a:close/>
              </a:path>
            </a:pathLst>
          </a:custGeom>
          <a:solidFill>
            <a:srgbClr val="A7A7A7"/>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dirty="0">
              <a:solidFill>
                <a:srgbClr val="1A1A1A"/>
              </a:solidFill>
              <a:latin typeface="DM Sans Medium"/>
              <a:ea typeface="DM Sans Medium"/>
              <a:cs typeface="DM Sans Medium"/>
              <a:sym typeface="DM Sans Medium"/>
            </a:endParaRPr>
          </a:p>
        </p:txBody>
      </p:sp>
      <p:cxnSp>
        <p:nvCxnSpPr>
          <p:cNvPr id="653" name="Google Shape;653;p28"/>
          <p:cNvCxnSpPr/>
          <p:nvPr/>
        </p:nvCxnSpPr>
        <p:spPr>
          <a:xfrm>
            <a:off x="669860" y="3356542"/>
            <a:ext cx="7824045" cy="0"/>
          </a:xfrm>
          <a:prstGeom prst="straightConnector1">
            <a:avLst/>
          </a:prstGeom>
          <a:noFill/>
          <a:ln w="9525" cap="flat" cmpd="sng">
            <a:solidFill>
              <a:srgbClr val="DCDCDC"/>
            </a:solidFill>
            <a:prstDash val="dash"/>
            <a:miter lim="400000"/>
            <a:headEnd type="none" w="sm" len="sm"/>
            <a:tailEnd type="none" w="sm" len="sm"/>
          </a:ln>
        </p:spPr>
      </p:cxnSp>
      <p:sp>
        <p:nvSpPr>
          <p:cNvPr id="655" name="Google Shape;655;p28"/>
          <p:cNvSpPr txBox="1"/>
          <p:nvPr/>
        </p:nvSpPr>
        <p:spPr>
          <a:xfrm>
            <a:off x="614682" y="444702"/>
            <a:ext cx="6519173" cy="300082"/>
          </a:xfrm>
          <a:prstGeom prst="rect">
            <a:avLst/>
          </a:prstGeom>
          <a:noFill/>
          <a:ln>
            <a:noFill/>
          </a:ln>
        </p:spPr>
        <p:txBody>
          <a:bodyPr spcFirstLastPara="1" wrap="square" lIns="19050" tIns="19050" rIns="19050" bIns="19050" anchor="b" anchorCtr="0">
            <a:spAutoFit/>
          </a:bodyPr>
          <a:lstStyle/>
          <a:p>
            <a:pPr marL="0" marR="0" lvl="0" indent="0" algn="l" rtl="0">
              <a:lnSpc>
                <a:spcPct val="100000"/>
              </a:lnSpc>
              <a:spcBef>
                <a:spcPts val="0"/>
              </a:spcBef>
              <a:spcAft>
                <a:spcPts val="0"/>
              </a:spcAft>
              <a:buClr>
                <a:schemeClr val="dk1"/>
              </a:buClr>
              <a:buSzPts val="1700"/>
              <a:buFont typeface="DM Sans Medium"/>
              <a:buNone/>
            </a:pPr>
            <a:r>
              <a:rPr lang="en-GB" sz="1700" dirty="0" smtClean="0">
                <a:solidFill>
                  <a:schemeClr val="dk1"/>
                </a:solidFill>
                <a:latin typeface="DM Sans Medium"/>
                <a:sym typeface="DM Sans Medium"/>
              </a:rPr>
              <a:t>Recommendation</a:t>
            </a:r>
            <a:endParaRPr sz="500" dirty="0"/>
          </a:p>
        </p:txBody>
      </p:sp>
      <p:sp>
        <p:nvSpPr>
          <p:cNvPr id="27" name="Google Shape;61;p16"/>
          <p:cNvSpPr/>
          <p:nvPr/>
        </p:nvSpPr>
        <p:spPr>
          <a:xfrm>
            <a:off x="0" y="4633356"/>
            <a:ext cx="9144000" cy="510143"/>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2" name="Google Shape;633;p28"/>
          <p:cNvSpPr/>
          <p:nvPr/>
        </p:nvSpPr>
        <p:spPr>
          <a:xfrm>
            <a:off x="634869" y="1001911"/>
            <a:ext cx="7680553" cy="640456"/>
          </a:xfrm>
          <a:custGeom>
            <a:avLst/>
            <a:gdLst/>
            <a:ahLst/>
            <a:cxnLst/>
            <a:rect l="l" t="t" r="r" b="b"/>
            <a:pathLst>
              <a:path w="21600" h="21600" extrusionOk="0">
                <a:moveTo>
                  <a:pt x="987" y="0"/>
                </a:moveTo>
                <a:cubicBezTo>
                  <a:pt x="698" y="0"/>
                  <a:pt x="523" y="0"/>
                  <a:pt x="408" y="216"/>
                </a:cubicBezTo>
                <a:cubicBezTo>
                  <a:pt x="241" y="488"/>
                  <a:pt x="109" y="1074"/>
                  <a:pt x="48" y="1820"/>
                </a:cubicBezTo>
                <a:cubicBezTo>
                  <a:pt x="0" y="2337"/>
                  <a:pt x="0" y="3116"/>
                  <a:pt x="0" y="4409"/>
                </a:cubicBezTo>
                <a:lnTo>
                  <a:pt x="0" y="21600"/>
                </a:lnTo>
                <a:lnTo>
                  <a:pt x="21600" y="21600"/>
                </a:lnTo>
                <a:lnTo>
                  <a:pt x="21600" y="4409"/>
                </a:lnTo>
                <a:cubicBezTo>
                  <a:pt x="21600" y="3116"/>
                  <a:pt x="21600" y="2337"/>
                  <a:pt x="21552" y="1820"/>
                </a:cubicBezTo>
                <a:cubicBezTo>
                  <a:pt x="21491" y="1074"/>
                  <a:pt x="21359" y="488"/>
                  <a:pt x="21192" y="216"/>
                </a:cubicBezTo>
                <a:cubicBezTo>
                  <a:pt x="21077" y="0"/>
                  <a:pt x="20902" y="0"/>
                  <a:pt x="20613" y="0"/>
                </a:cubicBezTo>
                <a:lnTo>
                  <a:pt x="987" y="0"/>
                </a:lnTo>
                <a:close/>
              </a:path>
            </a:pathLst>
          </a:cu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4" name="Google Shape;639;p28"/>
          <p:cNvSpPr txBox="1"/>
          <p:nvPr/>
        </p:nvSpPr>
        <p:spPr>
          <a:xfrm>
            <a:off x="4674172" y="1464083"/>
            <a:ext cx="3641250" cy="469359"/>
          </a:xfrm>
          <a:prstGeom prst="rect">
            <a:avLst/>
          </a:prstGeom>
          <a:noFill/>
          <a:ln>
            <a:noFill/>
          </a:ln>
        </p:spPr>
        <p:txBody>
          <a:bodyPr spcFirstLastPara="1" wrap="square" lIns="19050" tIns="19050" rIns="19050" bIns="19050" anchor="ctr" anchorCtr="0">
            <a:spAutoFit/>
          </a:bodyPr>
          <a:lstStyle/>
          <a:p>
            <a:pPr lvl="0" algn="ctr">
              <a:buClr>
                <a:schemeClr val="lt1"/>
              </a:buClr>
              <a:buSzPts val="1000"/>
            </a:pPr>
            <a:r>
              <a:rPr lang="en-GB" dirty="0" smtClean="0">
                <a:solidFill>
                  <a:schemeClr val="lt1"/>
                </a:solidFill>
                <a:latin typeface="DM Sans Medium"/>
                <a:ea typeface="DM Sans Medium"/>
                <a:cs typeface="DM Sans Medium"/>
                <a:sym typeface="DM Sans Medium"/>
              </a:rPr>
              <a:t>Random Forest</a:t>
            </a:r>
            <a:r>
              <a:rPr lang="en-GB" b="0" i="0" u="none" strike="noStrike" cap="none" dirty="0" smtClean="0">
                <a:solidFill>
                  <a:schemeClr val="lt1"/>
                </a:solidFill>
                <a:latin typeface="DM Sans Medium"/>
                <a:ea typeface="DM Sans Medium"/>
                <a:cs typeface="DM Sans Medium"/>
                <a:sym typeface="DM Sans Medium"/>
              </a:rPr>
              <a:t> </a:t>
            </a:r>
            <a:r>
              <a:rPr lang="en-GB" dirty="0">
                <a:solidFill>
                  <a:schemeClr val="lt1"/>
                </a:solidFill>
                <a:latin typeface="DM Sans Medium"/>
                <a:ea typeface="DM Sans Medium"/>
                <a:cs typeface="DM Sans Medium"/>
                <a:sym typeface="DM Sans Medium"/>
              </a:rPr>
              <a:t>&amp; </a:t>
            </a:r>
            <a:r>
              <a:rPr lang="en-GB" dirty="0" smtClean="0">
                <a:solidFill>
                  <a:schemeClr val="lt1"/>
                </a:solidFill>
                <a:latin typeface="DM Sans Medium"/>
                <a:ea typeface="DM Sans Medium"/>
                <a:cs typeface="DM Sans Medium"/>
                <a:sym typeface="DM Sans Medium"/>
              </a:rPr>
              <a:t>KNN </a:t>
            </a:r>
            <a:r>
              <a:rPr lang="en-GB" dirty="0">
                <a:solidFill>
                  <a:schemeClr val="lt1"/>
                </a:solidFill>
                <a:latin typeface="DM Sans Medium"/>
                <a:ea typeface="DM Sans Medium"/>
                <a:cs typeface="DM Sans Medium"/>
                <a:sym typeface="DM Sans Medium"/>
              </a:rPr>
              <a:t>Model </a:t>
            </a:r>
            <a:r>
              <a:rPr lang="en-GB" b="0" i="0" u="none" strike="noStrike" cap="none" dirty="0" smtClean="0">
                <a:solidFill>
                  <a:schemeClr val="lt1"/>
                </a:solidFill>
                <a:latin typeface="DM Sans Medium"/>
                <a:ea typeface="DM Sans Medium"/>
                <a:cs typeface="DM Sans Medium"/>
                <a:sym typeface="DM Sans Medium"/>
              </a:rPr>
              <a:t>Recommended</a:t>
            </a:r>
            <a:endParaRPr dirty="0"/>
          </a:p>
        </p:txBody>
      </p:sp>
      <p:sp>
        <p:nvSpPr>
          <p:cNvPr id="35" name="Google Shape;647;p28"/>
          <p:cNvSpPr/>
          <p:nvPr/>
        </p:nvSpPr>
        <p:spPr>
          <a:xfrm>
            <a:off x="4691230" y="1996626"/>
            <a:ext cx="591567" cy="1235827"/>
          </a:xfrm>
          <a:prstGeom prst="roundRect">
            <a:avLst>
              <a:gd name="adj" fmla="val 12076"/>
            </a:avLst>
          </a:prstGeom>
          <a:solidFill>
            <a:srgbClr val="DCDCD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6" name="Google Shape;647;p28"/>
          <p:cNvSpPr/>
          <p:nvPr/>
        </p:nvSpPr>
        <p:spPr>
          <a:xfrm>
            <a:off x="4674172" y="3503037"/>
            <a:ext cx="591567" cy="1235827"/>
          </a:xfrm>
          <a:prstGeom prst="roundRect">
            <a:avLst>
              <a:gd name="adj" fmla="val 12076"/>
            </a:avLst>
          </a:prstGeom>
          <a:solidFill>
            <a:srgbClr val="DCDCD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7" name="Google Shape;648;p28"/>
          <p:cNvSpPr txBox="1"/>
          <p:nvPr/>
        </p:nvSpPr>
        <p:spPr>
          <a:xfrm rot="-5400000">
            <a:off x="4585392" y="2598729"/>
            <a:ext cx="735012" cy="192360"/>
          </a:xfrm>
          <a:prstGeom prst="rect">
            <a:avLst/>
          </a:prstGeom>
          <a:noFill/>
          <a:ln>
            <a:noFill/>
          </a:ln>
        </p:spPr>
        <p:txBody>
          <a:bodyPr spcFirstLastPara="1" wrap="square" lIns="19050" tIns="19050" rIns="19050" bIns="19050" anchor="ctr" anchorCtr="0">
            <a:spAutoFit/>
          </a:bodyPr>
          <a:lstStyle/>
          <a:p>
            <a:pPr lvl="0" algn="r">
              <a:buClr>
                <a:schemeClr val="dk1"/>
              </a:buClr>
              <a:buSzPts val="1000"/>
            </a:pPr>
            <a:r>
              <a:rPr lang="en-GB" sz="1000" dirty="0" err="1" smtClean="0">
                <a:solidFill>
                  <a:schemeClr val="dk1"/>
                </a:solidFill>
                <a:latin typeface="DM Sans Medium"/>
                <a:ea typeface="DM Sans Medium"/>
                <a:cs typeface="DM Sans Medium"/>
                <a:sym typeface="DM Sans Medium"/>
              </a:rPr>
              <a:t>KNeighbors</a:t>
            </a:r>
            <a:endParaRPr sz="500" dirty="0"/>
          </a:p>
        </p:txBody>
      </p:sp>
      <p:sp>
        <p:nvSpPr>
          <p:cNvPr id="38" name="Google Shape;648;p28"/>
          <p:cNvSpPr txBox="1"/>
          <p:nvPr/>
        </p:nvSpPr>
        <p:spPr>
          <a:xfrm rot="-5400000">
            <a:off x="4478137" y="4080984"/>
            <a:ext cx="1017754" cy="192360"/>
          </a:xfrm>
          <a:prstGeom prst="rect">
            <a:avLst/>
          </a:prstGeom>
          <a:noFill/>
          <a:ln>
            <a:noFill/>
          </a:ln>
        </p:spPr>
        <p:txBody>
          <a:bodyPr spcFirstLastPara="1" wrap="square" lIns="19050" tIns="19050" rIns="19050" bIns="19050" anchor="ctr" anchorCtr="0">
            <a:spAutoFit/>
          </a:bodyPr>
          <a:lstStyle/>
          <a:p>
            <a:pPr lvl="0" algn="r">
              <a:buClr>
                <a:schemeClr val="dk1"/>
              </a:buClr>
              <a:buSzPts val="1000"/>
            </a:pPr>
            <a:r>
              <a:rPr lang="en-GB" sz="1000" dirty="0" smtClean="0">
                <a:solidFill>
                  <a:schemeClr val="dk1"/>
                </a:solidFill>
                <a:latin typeface="DM Sans Medium"/>
                <a:ea typeface="DM Sans Medium"/>
                <a:cs typeface="DM Sans Medium"/>
                <a:sym typeface="DM Sans Medium"/>
              </a:rPr>
              <a:t> </a:t>
            </a:r>
            <a:r>
              <a:rPr lang="en-GB" sz="1000" dirty="0">
                <a:solidFill>
                  <a:schemeClr val="dk1"/>
                </a:solidFill>
                <a:latin typeface="DM Sans Medium"/>
                <a:ea typeface="DM Sans Medium"/>
                <a:cs typeface="DM Sans Medium"/>
                <a:sym typeface="DM Sans Medium"/>
              </a:rPr>
              <a:t>Random Forest</a:t>
            </a:r>
            <a:endParaRPr sz="500" dirty="0"/>
          </a:p>
        </p:txBody>
      </p:sp>
      <p:sp>
        <p:nvSpPr>
          <p:cNvPr id="39" name="Google Shape;649;p28"/>
          <p:cNvSpPr/>
          <p:nvPr/>
        </p:nvSpPr>
        <p:spPr>
          <a:xfrm>
            <a:off x="4858156" y="2049724"/>
            <a:ext cx="218372" cy="181317"/>
          </a:xfrm>
          <a:custGeom>
            <a:avLst/>
            <a:gdLst/>
            <a:ahLst/>
            <a:cxnLst/>
            <a:rect l="l" t="t" r="r" b="b"/>
            <a:pathLst>
              <a:path w="21600" h="21600" extrusionOk="0">
                <a:moveTo>
                  <a:pt x="630" y="0"/>
                </a:moveTo>
                <a:cubicBezTo>
                  <a:pt x="280" y="0"/>
                  <a:pt x="0" y="337"/>
                  <a:pt x="0" y="758"/>
                </a:cubicBezTo>
                <a:lnTo>
                  <a:pt x="0" y="16259"/>
                </a:lnTo>
                <a:lnTo>
                  <a:pt x="8897" y="16259"/>
                </a:lnTo>
                <a:cubicBezTo>
                  <a:pt x="9358" y="16259"/>
                  <a:pt x="9798" y="16420"/>
                  <a:pt x="10170" y="16680"/>
                </a:cubicBezTo>
                <a:lnTo>
                  <a:pt x="10170" y="1264"/>
                </a:lnTo>
                <a:cubicBezTo>
                  <a:pt x="9583" y="499"/>
                  <a:pt x="8674" y="0"/>
                  <a:pt x="7848" y="0"/>
                </a:cubicBezTo>
                <a:lnTo>
                  <a:pt x="630" y="0"/>
                </a:lnTo>
                <a:close/>
                <a:moveTo>
                  <a:pt x="13752" y="0"/>
                </a:moveTo>
                <a:cubicBezTo>
                  <a:pt x="12926" y="0"/>
                  <a:pt x="12017" y="499"/>
                  <a:pt x="11430" y="1264"/>
                </a:cubicBezTo>
                <a:lnTo>
                  <a:pt x="11430" y="16680"/>
                </a:lnTo>
                <a:cubicBezTo>
                  <a:pt x="11802" y="16420"/>
                  <a:pt x="12242" y="16259"/>
                  <a:pt x="12703" y="16259"/>
                </a:cubicBezTo>
                <a:lnTo>
                  <a:pt x="21600" y="16259"/>
                </a:lnTo>
                <a:lnTo>
                  <a:pt x="21600" y="758"/>
                </a:lnTo>
                <a:cubicBezTo>
                  <a:pt x="21600" y="337"/>
                  <a:pt x="21320" y="0"/>
                  <a:pt x="20970" y="0"/>
                </a:cubicBezTo>
                <a:lnTo>
                  <a:pt x="19683" y="0"/>
                </a:lnTo>
                <a:lnTo>
                  <a:pt x="19683" y="7363"/>
                </a:lnTo>
                <a:cubicBezTo>
                  <a:pt x="19683" y="7623"/>
                  <a:pt x="19572" y="7880"/>
                  <a:pt x="19390" y="8020"/>
                </a:cubicBezTo>
                <a:cubicBezTo>
                  <a:pt x="19286" y="8099"/>
                  <a:pt x="19159" y="8138"/>
                  <a:pt x="19040" y="8138"/>
                </a:cubicBezTo>
                <a:cubicBezTo>
                  <a:pt x="18949" y="8138"/>
                  <a:pt x="18859" y="8102"/>
                  <a:pt x="18774" y="8054"/>
                </a:cubicBezTo>
                <a:lnTo>
                  <a:pt x="17781" y="7498"/>
                </a:lnTo>
                <a:lnTo>
                  <a:pt x="16788" y="8054"/>
                </a:lnTo>
                <a:cubicBezTo>
                  <a:pt x="16592" y="8164"/>
                  <a:pt x="16354" y="8160"/>
                  <a:pt x="16172" y="8020"/>
                </a:cubicBezTo>
                <a:cubicBezTo>
                  <a:pt x="15990" y="7880"/>
                  <a:pt x="15878" y="7623"/>
                  <a:pt x="15878" y="7363"/>
                </a:cubicBezTo>
                <a:lnTo>
                  <a:pt x="15878" y="0"/>
                </a:lnTo>
                <a:lnTo>
                  <a:pt x="13752" y="0"/>
                </a:lnTo>
                <a:close/>
                <a:moveTo>
                  <a:pt x="17151" y="0"/>
                </a:moveTo>
                <a:lnTo>
                  <a:pt x="17151" y="6167"/>
                </a:lnTo>
                <a:lnTo>
                  <a:pt x="17515" y="5964"/>
                </a:lnTo>
                <a:cubicBezTo>
                  <a:pt x="17685" y="5869"/>
                  <a:pt x="17877" y="5869"/>
                  <a:pt x="18047" y="5964"/>
                </a:cubicBezTo>
                <a:lnTo>
                  <a:pt x="18410" y="6167"/>
                </a:lnTo>
                <a:lnTo>
                  <a:pt x="18410" y="0"/>
                </a:lnTo>
                <a:lnTo>
                  <a:pt x="17151" y="0"/>
                </a:lnTo>
                <a:close/>
                <a:moveTo>
                  <a:pt x="2532" y="3555"/>
                </a:moveTo>
                <a:lnTo>
                  <a:pt x="7638" y="3555"/>
                </a:lnTo>
                <a:cubicBezTo>
                  <a:pt x="7988" y="3555"/>
                  <a:pt x="8268" y="3909"/>
                  <a:pt x="8268" y="4330"/>
                </a:cubicBezTo>
                <a:cubicBezTo>
                  <a:pt x="8268" y="4751"/>
                  <a:pt x="7988" y="5088"/>
                  <a:pt x="7638" y="5088"/>
                </a:cubicBezTo>
                <a:lnTo>
                  <a:pt x="2532" y="5088"/>
                </a:lnTo>
                <a:cubicBezTo>
                  <a:pt x="2183" y="5088"/>
                  <a:pt x="1903" y="4751"/>
                  <a:pt x="1903" y="4330"/>
                </a:cubicBezTo>
                <a:cubicBezTo>
                  <a:pt x="1903" y="3909"/>
                  <a:pt x="2183" y="3555"/>
                  <a:pt x="2532" y="3555"/>
                </a:cubicBezTo>
                <a:close/>
                <a:moveTo>
                  <a:pt x="13962" y="3555"/>
                </a:moveTo>
                <a:lnTo>
                  <a:pt x="13976" y="3555"/>
                </a:lnTo>
                <a:cubicBezTo>
                  <a:pt x="14325" y="3555"/>
                  <a:pt x="14619" y="3909"/>
                  <a:pt x="14619" y="4330"/>
                </a:cubicBezTo>
                <a:cubicBezTo>
                  <a:pt x="14619" y="4751"/>
                  <a:pt x="14325" y="5088"/>
                  <a:pt x="13976" y="5088"/>
                </a:cubicBezTo>
                <a:lnTo>
                  <a:pt x="13962" y="5088"/>
                </a:lnTo>
                <a:cubicBezTo>
                  <a:pt x="13612" y="5088"/>
                  <a:pt x="13332" y="4751"/>
                  <a:pt x="13332" y="4330"/>
                </a:cubicBezTo>
                <a:cubicBezTo>
                  <a:pt x="13332" y="3909"/>
                  <a:pt x="13612" y="3555"/>
                  <a:pt x="13962" y="3555"/>
                </a:cubicBezTo>
                <a:close/>
                <a:moveTo>
                  <a:pt x="2532" y="6605"/>
                </a:moveTo>
                <a:lnTo>
                  <a:pt x="7638" y="6605"/>
                </a:lnTo>
                <a:cubicBezTo>
                  <a:pt x="7988" y="6605"/>
                  <a:pt x="8268" y="6942"/>
                  <a:pt x="8268" y="7363"/>
                </a:cubicBezTo>
                <a:cubicBezTo>
                  <a:pt x="8268" y="7784"/>
                  <a:pt x="7988" y="8138"/>
                  <a:pt x="7638" y="8138"/>
                </a:cubicBezTo>
                <a:lnTo>
                  <a:pt x="2532" y="8138"/>
                </a:lnTo>
                <a:cubicBezTo>
                  <a:pt x="2183" y="8138"/>
                  <a:pt x="1903" y="7784"/>
                  <a:pt x="1903" y="7363"/>
                </a:cubicBezTo>
                <a:cubicBezTo>
                  <a:pt x="1903" y="6942"/>
                  <a:pt x="2183" y="6605"/>
                  <a:pt x="2532" y="6605"/>
                </a:cubicBezTo>
                <a:close/>
                <a:moveTo>
                  <a:pt x="13962" y="6605"/>
                </a:moveTo>
                <a:lnTo>
                  <a:pt x="13976" y="6605"/>
                </a:lnTo>
                <a:cubicBezTo>
                  <a:pt x="14325" y="6605"/>
                  <a:pt x="14619" y="6942"/>
                  <a:pt x="14619" y="7363"/>
                </a:cubicBezTo>
                <a:cubicBezTo>
                  <a:pt x="14619" y="7784"/>
                  <a:pt x="14325" y="8138"/>
                  <a:pt x="13976" y="8138"/>
                </a:cubicBezTo>
                <a:lnTo>
                  <a:pt x="13962" y="8138"/>
                </a:lnTo>
                <a:cubicBezTo>
                  <a:pt x="13612" y="8138"/>
                  <a:pt x="13332" y="7784"/>
                  <a:pt x="13332" y="7363"/>
                </a:cubicBezTo>
                <a:cubicBezTo>
                  <a:pt x="13332" y="6942"/>
                  <a:pt x="13612" y="6605"/>
                  <a:pt x="13962" y="6605"/>
                </a:cubicBezTo>
                <a:close/>
                <a:moveTo>
                  <a:pt x="2532" y="9654"/>
                </a:moveTo>
                <a:lnTo>
                  <a:pt x="7638" y="9654"/>
                </a:lnTo>
                <a:cubicBezTo>
                  <a:pt x="7988" y="9654"/>
                  <a:pt x="8268" y="9992"/>
                  <a:pt x="8268" y="10412"/>
                </a:cubicBezTo>
                <a:cubicBezTo>
                  <a:pt x="8268" y="10833"/>
                  <a:pt x="7988" y="11188"/>
                  <a:pt x="7638" y="11188"/>
                </a:cubicBezTo>
                <a:lnTo>
                  <a:pt x="2532" y="11188"/>
                </a:lnTo>
                <a:cubicBezTo>
                  <a:pt x="2183" y="11188"/>
                  <a:pt x="1903" y="10833"/>
                  <a:pt x="1903" y="10412"/>
                </a:cubicBezTo>
                <a:cubicBezTo>
                  <a:pt x="1903" y="9992"/>
                  <a:pt x="2183" y="9654"/>
                  <a:pt x="2532" y="9654"/>
                </a:cubicBezTo>
                <a:close/>
                <a:moveTo>
                  <a:pt x="13962" y="9654"/>
                </a:moveTo>
                <a:lnTo>
                  <a:pt x="19068" y="9654"/>
                </a:lnTo>
                <a:cubicBezTo>
                  <a:pt x="19417" y="9654"/>
                  <a:pt x="19697" y="9992"/>
                  <a:pt x="19697" y="10412"/>
                </a:cubicBezTo>
                <a:cubicBezTo>
                  <a:pt x="19697" y="10833"/>
                  <a:pt x="19417" y="11188"/>
                  <a:pt x="19068" y="11188"/>
                </a:cubicBezTo>
                <a:lnTo>
                  <a:pt x="13962" y="11188"/>
                </a:lnTo>
                <a:cubicBezTo>
                  <a:pt x="13612" y="11188"/>
                  <a:pt x="13332" y="10833"/>
                  <a:pt x="13332" y="10412"/>
                </a:cubicBezTo>
                <a:cubicBezTo>
                  <a:pt x="13332" y="9992"/>
                  <a:pt x="13612" y="9654"/>
                  <a:pt x="13962" y="9654"/>
                </a:cubicBezTo>
                <a:close/>
                <a:moveTo>
                  <a:pt x="2532" y="12704"/>
                </a:moveTo>
                <a:lnTo>
                  <a:pt x="7638" y="12704"/>
                </a:lnTo>
                <a:cubicBezTo>
                  <a:pt x="7988" y="12704"/>
                  <a:pt x="8268" y="13041"/>
                  <a:pt x="8268" y="13462"/>
                </a:cubicBezTo>
                <a:cubicBezTo>
                  <a:pt x="8268" y="13883"/>
                  <a:pt x="7988" y="14237"/>
                  <a:pt x="7638" y="14237"/>
                </a:cubicBezTo>
                <a:lnTo>
                  <a:pt x="2532" y="14237"/>
                </a:lnTo>
                <a:cubicBezTo>
                  <a:pt x="2183" y="14237"/>
                  <a:pt x="1903" y="13883"/>
                  <a:pt x="1903" y="13462"/>
                </a:cubicBezTo>
                <a:cubicBezTo>
                  <a:pt x="1903" y="13041"/>
                  <a:pt x="2183" y="12704"/>
                  <a:pt x="2532" y="12704"/>
                </a:cubicBezTo>
                <a:close/>
                <a:moveTo>
                  <a:pt x="13962" y="12704"/>
                </a:moveTo>
                <a:lnTo>
                  <a:pt x="19068" y="12704"/>
                </a:lnTo>
                <a:cubicBezTo>
                  <a:pt x="19417" y="12704"/>
                  <a:pt x="19697" y="13041"/>
                  <a:pt x="19697" y="13462"/>
                </a:cubicBezTo>
                <a:cubicBezTo>
                  <a:pt x="19697" y="13883"/>
                  <a:pt x="19417" y="14237"/>
                  <a:pt x="19068" y="14237"/>
                </a:cubicBezTo>
                <a:lnTo>
                  <a:pt x="13962" y="14237"/>
                </a:lnTo>
                <a:cubicBezTo>
                  <a:pt x="13612" y="14237"/>
                  <a:pt x="13332" y="13883"/>
                  <a:pt x="13332" y="13462"/>
                </a:cubicBezTo>
                <a:cubicBezTo>
                  <a:pt x="13332" y="13041"/>
                  <a:pt x="13612" y="12704"/>
                  <a:pt x="13962" y="12704"/>
                </a:cubicBezTo>
                <a:close/>
                <a:moveTo>
                  <a:pt x="0" y="17792"/>
                </a:moveTo>
                <a:lnTo>
                  <a:pt x="0" y="20842"/>
                </a:lnTo>
                <a:cubicBezTo>
                  <a:pt x="0" y="21263"/>
                  <a:pt x="280" y="21600"/>
                  <a:pt x="630" y="21600"/>
                </a:cubicBezTo>
                <a:lnTo>
                  <a:pt x="10170" y="21600"/>
                </a:lnTo>
                <a:lnTo>
                  <a:pt x="10170" y="19309"/>
                </a:lnTo>
                <a:cubicBezTo>
                  <a:pt x="10170" y="18468"/>
                  <a:pt x="9595" y="17792"/>
                  <a:pt x="8897" y="17792"/>
                </a:cubicBezTo>
                <a:lnTo>
                  <a:pt x="0" y="17792"/>
                </a:lnTo>
                <a:close/>
                <a:moveTo>
                  <a:pt x="12703" y="17792"/>
                </a:moveTo>
                <a:cubicBezTo>
                  <a:pt x="12005" y="17792"/>
                  <a:pt x="11430" y="18468"/>
                  <a:pt x="11430" y="19309"/>
                </a:cubicBezTo>
                <a:lnTo>
                  <a:pt x="11430" y="21600"/>
                </a:lnTo>
                <a:lnTo>
                  <a:pt x="20970" y="21600"/>
                </a:lnTo>
                <a:cubicBezTo>
                  <a:pt x="21320" y="21600"/>
                  <a:pt x="21600" y="21263"/>
                  <a:pt x="21600" y="20842"/>
                </a:cubicBezTo>
                <a:lnTo>
                  <a:pt x="21600" y="17792"/>
                </a:lnTo>
                <a:lnTo>
                  <a:pt x="12703" y="17792"/>
                </a:lnTo>
                <a:close/>
              </a:path>
            </a:pathLst>
          </a:custGeom>
          <a:solidFill>
            <a:srgbClr val="A7A7A7"/>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40" name="Google Shape;652;p28"/>
          <p:cNvSpPr/>
          <p:nvPr/>
        </p:nvSpPr>
        <p:spPr>
          <a:xfrm>
            <a:off x="4878524" y="3364790"/>
            <a:ext cx="204668" cy="183360"/>
          </a:xfrm>
          <a:custGeom>
            <a:avLst/>
            <a:gdLst/>
            <a:ahLst/>
            <a:cxnLst/>
            <a:rect l="l" t="t" r="r" b="b"/>
            <a:pathLst>
              <a:path w="21374" h="21514" extrusionOk="0">
                <a:moveTo>
                  <a:pt x="3753" y="0"/>
                </a:moveTo>
                <a:cubicBezTo>
                  <a:pt x="3628" y="0"/>
                  <a:pt x="3513" y="70"/>
                  <a:pt x="3440" y="184"/>
                </a:cubicBezTo>
                <a:lnTo>
                  <a:pt x="2521" y="1599"/>
                </a:lnTo>
                <a:cubicBezTo>
                  <a:pt x="2437" y="1728"/>
                  <a:pt x="2420" y="1897"/>
                  <a:pt x="2480" y="2042"/>
                </a:cubicBezTo>
                <a:lnTo>
                  <a:pt x="3807" y="5286"/>
                </a:lnTo>
                <a:cubicBezTo>
                  <a:pt x="3916" y="5551"/>
                  <a:pt x="4216" y="5627"/>
                  <a:pt x="4413" y="5439"/>
                </a:cubicBezTo>
                <a:cubicBezTo>
                  <a:pt x="5548" y="4356"/>
                  <a:pt x="7714" y="2289"/>
                  <a:pt x="9288" y="780"/>
                </a:cubicBezTo>
                <a:cubicBezTo>
                  <a:pt x="9565" y="514"/>
                  <a:pt x="9400" y="0"/>
                  <a:pt x="9036" y="0"/>
                </a:cubicBezTo>
                <a:lnTo>
                  <a:pt x="3753" y="0"/>
                </a:lnTo>
                <a:close/>
                <a:moveTo>
                  <a:pt x="12359" y="0"/>
                </a:moveTo>
                <a:cubicBezTo>
                  <a:pt x="11995" y="0"/>
                  <a:pt x="11822" y="514"/>
                  <a:pt x="12100" y="780"/>
                </a:cubicBezTo>
                <a:cubicBezTo>
                  <a:pt x="13690" y="2305"/>
                  <a:pt x="15839" y="4360"/>
                  <a:pt x="16968" y="5439"/>
                </a:cubicBezTo>
                <a:cubicBezTo>
                  <a:pt x="17165" y="5627"/>
                  <a:pt x="17465" y="5551"/>
                  <a:pt x="17574" y="5286"/>
                </a:cubicBezTo>
                <a:lnTo>
                  <a:pt x="18894" y="2058"/>
                </a:lnTo>
                <a:cubicBezTo>
                  <a:pt x="18954" y="1912"/>
                  <a:pt x="18944" y="1744"/>
                  <a:pt x="18860" y="1614"/>
                </a:cubicBezTo>
                <a:lnTo>
                  <a:pt x="17928" y="184"/>
                </a:lnTo>
                <a:cubicBezTo>
                  <a:pt x="17854" y="70"/>
                  <a:pt x="17739" y="0"/>
                  <a:pt x="17615" y="0"/>
                </a:cubicBezTo>
                <a:lnTo>
                  <a:pt x="12359" y="0"/>
                </a:lnTo>
                <a:close/>
                <a:moveTo>
                  <a:pt x="10697" y="673"/>
                </a:moveTo>
                <a:cubicBezTo>
                  <a:pt x="10608" y="673"/>
                  <a:pt x="10519" y="710"/>
                  <a:pt x="10445" y="780"/>
                </a:cubicBezTo>
                <a:cubicBezTo>
                  <a:pt x="9162" y="2014"/>
                  <a:pt x="7138" y="3947"/>
                  <a:pt x="5727" y="5293"/>
                </a:cubicBezTo>
                <a:cubicBezTo>
                  <a:pt x="5449" y="5559"/>
                  <a:pt x="5615" y="6074"/>
                  <a:pt x="5979" y="6074"/>
                </a:cubicBezTo>
                <a:lnTo>
                  <a:pt x="15409" y="6074"/>
                </a:lnTo>
                <a:cubicBezTo>
                  <a:pt x="15773" y="6074"/>
                  <a:pt x="15939" y="5559"/>
                  <a:pt x="15661" y="5293"/>
                </a:cubicBezTo>
                <a:cubicBezTo>
                  <a:pt x="14261" y="3955"/>
                  <a:pt x="12256" y="2036"/>
                  <a:pt x="10949" y="780"/>
                </a:cubicBezTo>
                <a:cubicBezTo>
                  <a:pt x="10876" y="710"/>
                  <a:pt x="10787" y="673"/>
                  <a:pt x="10697" y="673"/>
                </a:cubicBezTo>
                <a:close/>
                <a:moveTo>
                  <a:pt x="1840" y="3014"/>
                </a:moveTo>
                <a:cubicBezTo>
                  <a:pt x="1710" y="2999"/>
                  <a:pt x="1574" y="3054"/>
                  <a:pt x="1486" y="3190"/>
                </a:cubicBezTo>
                <a:lnTo>
                  <a:pt x="76" y="5370"/>
                </a:lnTo>
                <a:cubicBezTo>
                  <a:pt x="-113" y="5662"/>
                  <a:pt x="69" y="6074"/>
                  <a:pt x="390" y="6074"/>
                </a:cubicBezTo>
                <a:lnTo>
                  <a:pt x="2691" y="6074"/>
                </a:lnTo>
                <a:cubicBezTo>
                  <a:pt x="2976" y="6074"/>
                  <a:pt x="3164" y="5739"/>
                  <a:pt x="3045" y="5446"/>
                </a:cubicBezTo>
                <a:lnTo>
                  <a:pt x="2160" y="3266"/>
                </a:lnTo>
                <a:cubicBezTo>
                  <a:pt x="2097" y="3113"/>
                  <a:pt x="1970" y="3029"/>
                  <a:pt x="1840" y="3014"/>
                </a:cubicBezTo>
                <a:close/>
                <a:moveTo>
                  <a:pt x="19534" y="3029"/>
                </a:moveTo>
                <a:cubicBezTo>
                  <a:pt x="19404" y="3044"/>
                  <a:pt x="19284" y="3129"/>
                  <a:pt x="19221" y="3282"/>
                </a:cubicBezTo>
                <a:lnTo>
                  <a:pt x="18336" y="5446"/>
                </a:lnTo>
                <a:cubicBezTo>
                  <a:pt x="18217" y="5739"/>
                  <a:pt x="18405" y="6074"/>
                  <a:pt x="18690" y="6074"/>
                </a:cubicBezTo>
                <a:lnTo>
                  <a:pt x="20978" y="6074"/>
                </a:lnTo>
                <a:cubicBezTo>
                  <a:pt x="21299" y="6073"/>
                  <a:pt x="21487" y="5662"/>
                  <a:pt x="21298" y="5370"/>
                </a:cubicBezTo>
                <a:lnTo>
                  <a:pt x="19895" y="3205"/>
                </a:lnTo>
                <a:cubicBezTo>
                  <a:pt x="19807" y="3069"/>
                  <a:pt x="19664" y="3014"/>
                  <a:pt x="19534" y="3029"/>
                </a:cubicBezTo>
                <a:close/>
                <a:moveTo>
                  <a:pt x="430" y="6915"/>
                </a:moveTo>
                <a:cubicBezTo>
                  <a:pt x="106" y="6915"/>
                  <a:pt x="-80" y="7336"/>
                  <a:pt x="117" y="7626"/>
                </a:cubicBezTo>
                <a:lnTo>
                  <a:pt x="7531" y="18512"/>
                </a:lnTo>
                <a:cubicBezTo>
                  <a:pt x="7816" y="18929"/>
                  <a:pt x="8394" y="18538"/>
                  <a:pt x="8199" y="18060"/>
                </a:cubicBezTo>
                <a:lnTo>
                  <a:pt x="3753" y="7175"/>
                </a:lnTo>
                <a:cubicBezTo>
                  <a:pt x="3689" y="7019"/>
                  <a:pt x="3552" y="6915"/>
                  <a:pt x="3399" y="6915"/>
                </a:cubicBezTo>
                <a:lnTo>
                  <a:pt x="430" y="6915"/>
                </a:lnTo>
                <a:close/>
                <a:moveTo>
                  <a:pt x="5087" y="6915"/>
                </a:moveTo>
                <a:cubicBezTo>
                  <a:pt x="4802" y="6915"/>
                  <a:pt x="4607" y="7250"/>
                  <a:pt x="4726" y="7542"/>
                </a:cubicBezTo>
                <a:lnTo>
                  <a:pt x="10330" y="21258"/>
                </a:lnTo>
                <a:cubicBezTo>
                  <a:pt x="10470" y="21600"/>
                  <a:pt x="10905" y="21600"/>
                  <a:pt x="11045" y="21258"/>
                </a:cubicBezTo>
                <a:lnTo>
                  <a:pt x="16655" y="7542"/>
                </a:lnTo>
                <a:cubicBezTo>
                  <a:pt x="16774" y="7250"/>
                  <a:pt x="16586" y="6915"/>
                  <a:pt x="16301" y="6915"/>
                </a:cubicBezTo>
                <a:lnTo>
                  <a:pt x="5087" y="6915"/>
                </a:lnTo>
                <a:close/>
                <a:moveTo>
                  <a:pt x="17982" y="6915"/>
                </a:moveTo>
                <a:cubicBezTo>
                  <a:pt x="17829" y="6915"/>
                  <a:pt x="17692" y="7019"/>
                  <a:pt x="17628" y="7175"/>
                </a:cubicBezTo>
                <a:lnTo>
                  <a:pt x="13189" y="18030"/>
                </a:lnTo>
                <a:cubicBezTo>
                  <a:pt x="12994" y="18508"/>
                  <a:pt x="13565" y="18906"/>
                  <a:pt x="13850" y="18489"/>
                </a:cubicBezTo>
                <a:lnTo>
                  <a:pt x="21250" y="7626"/>
                </a:lnTo>
                <a:cubicBezTo>
                  <a:pt x="21448" y="7336"/>
                  <a:pt x="21268" y="6915"/>
                  <a:pt x="20944" y="6915"/>
                </a:cubicBezTo>
                <a:lnTo>
                  <a:pt x="17982" y="6915"/>
                </a:lnTo>
                <a:close/>
              </a:path>
            </a:pathLst>
          </a:custGeom>
          <a:solidFill>
            <a:srgbClr val="A7A7A7"/>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41" name="Google Shape;640;p28"/>
          <p:cNvSpPr txBox="1"/>
          <p:nvPr/>
        </p:nvSpPr>
        <p:spPr>
          <a:xfrm>
            <a:off x="5460010" y="2049069"/>
            <a:ext cx="2868407" cy="1146468"/>
          </a:xfrm>
          <a:prstGeom prst="rect">
            <a:avLst/>
          </a:prstGeom>
          <a:noFill/>
          <a:ln>
            <a:noFill/>
          </a:ln>
        </p:spPr>
        <p:txBody>
          <a:bodyPr spcFirstLastPara="1" wrap="square" lIns="19050" tIns="19050" rIns="19050" bIns="19050" anchor="t" anchorCtr="0">
            <a:spAutoFit/>
          </a:bodyPr>
          <a:lstStyle/>
          <a:p>
            <a:pPr lvl="0">
              <a:buClr>
                <a:schemeClr val="dk2"/>
              </a:buClr>
              <a:buSzPts val="800"/>
            </a:pPr>
            <a:r>
              <a:rPr lang="en-US" sz="800" dirty="0">
                <a:solidFill>
                  <a:schemeClr val="dk2"/>
                </a:solidFill>
                <a:latin typeface="DM Sans"/>
                <a:ea typeface="DM Sans"/>
                <a:cs typeface="DM Sans"/>
                <a:sym typeface="DM Sans"/>
              </a:rPr>
              <a:t>R squared value:            	</a:t>
            </a:r>
            <a:r>
              <a:rPr lang="en-US" sz="800" dirty="0" smtClean="0">
                <a:solidFill>
                  <a:schemeClr val="dk2"/>
                </a:solidFill>
                <a:latin typeface="DM Sans"/>
                <a:ea typeface="DM Sans"/>
                <a:cs typeface="DM Sans"/>
                <a:sym typeface="DM Sans"/>
              </a:rPr>
              <a:t>-0.35214439791904</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Root Mean Squared Error :    </a:t>
            </a:r>
            <a:r>
              <a:rPr lang="en-US" sz="800" dirty="0" smtClean="0">
                <a:solidFill>
                  <a:schemeClr val="dk2"/>
                </a:solidFill>
                <a:latin typeface="DM Sans"/>
                <a:ea typeface="DM Sans"/>
                <a:cs typeface="DM Sans"/>
                <a:sym typeface="DM Sans"/>
              </a:rPr>
              <a:t>	0.412916456441251</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Mean Absolute Error :        </a:t>
            </a:r>
            <a:r>
              <a:rPr lang="en-US" sz="800" dirty="0" smtClean="0">
                <a:solidFill>
                  <a:schemeClr val="dk2"/>
                </a:solidFill>
                <a:latin typeface="DM Sans"/>
                <a:ea typeface="DM Sans"/>
                <a:cs typeface="DM Sans"/>
                <a:sym typeface="DM Sans"/>
              </a:rPr>
              <a:t>	0.1705</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Precision score on train :   </a:t>
            </a:r>
            <a:r>
              <a:rPr lang="en-US" sz="800" dirty="0" smtClean="0">
                <a:solidFill>
                  <a:schemeClr val="dk2"/>
                </a:solidFill>
                <a:latin typeface="DM Sans"/>
                <a:ea typeface="DM Sans"/>
                <a:cs typeface="DM Sans"/>
                <a:sym typeface="DM Sans"/>
              </a:rPr>
              <a:t>	0.66</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Precision score on test :    </a:t>
            </a:r>
            <a:r>
              <a:rPr lang="en-US" sz="800" dirty="0" smtClean="0">
                <a:solidFill>
                  <a:schemeClr val="dk2"/>
                </a:solidFill>
                <a:latin typeface="DM Sans"/>
                <a:ea typeface="DM Sans"/>
                <a:cs typeface="DM Sans"/>
                <a:sym typeface="DM Sans"/>
              </a:rPr>
              <a:t>	0.26</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f1 score on train :          </a:t>
            </a:r>
            <a:r>
              <a:rPr lang="en-US" sz="800" dirty="0" smtClean="0">
                <a:solidFill>
                  <a:schemeClr val="dk2"/>
                </a:solidFill>
                <a:latin typeface="DM Sans"/>
                <a:ea typeface="DM Sans"/>
                <a:cs typeface="DM Sans"/>
                <a:sym typeface="DM Sans"/>
              </a:rPr>
              <a:t>	0.32</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f1 score on test :           </a:t>
            </a:r>
            <a:r>
              <a:rPr lang="en-US" sz="800" dirty="0" smtClean="0">
                <a:solidFill>
                  <a:schemeClr val="dk2"/>
                </a:solidFill>
                <a:latin typeface="DM Sans"/>
                <a:ea typeface="DM Sans"/>
                <a:cs typeface="DM Sans"/>
                <a:sym typeface="DM Sans"/>
              </a:rPr>
              <a:t>	0.13</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score on train:              </a:t>
            </a:r>
            <a:r>
              <a:rPr lang="en-US" sz="800" dirty="0" smtClean="0">
                <a:solidFill>
                  <a:schemeClr val="dk2"/>
                </a:solidFill>
                <a:latin typeface="DM Sans"/>
                <a:ea typeface="DM Sans"/>
                <a:cs typeface="DM Sans"/>
                <a:sym typeface="DM Sans"/>
              </a:rPr>
              <a:t>	0.86535</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score on test:              </a:t>
            </a:r>
            <a:r>
              <a:rPr lang="en-US" sz="800" dirty="0" smtClean="0">
                <a:solidFill>
                  <a:schemeClr val="dk2"/>
                </a:solidFill>
                <a:latin typeface="DM Sans"/>
                <a:ea typeface="DM Sans"/>
                <a:cs typeface="DM Sans"/>
                <a:sym typeface="DM Sans"/>
              </a:rPr>
              <a:t>	0.8295</a:t>
            </a:r>
            <a:endParaRPr sz="500" dirty="0"/>
          </a:p>
        </p:txBody>
      </p:sp>
      <p:sp>
        <p:nvSpPr>
          <p:cNvPr id="42" name="Google Shape;640;p28"/>
          <p:cNvSpPr txBox="1"/>
          <p:nvPr/>
        </p:nvSpPr>
        <p:spPr>
          <a:xfrm>
            <a:off x="5397929" y="3486161"/>
            <a:ext cx="3134153" cy="1146468"/>
          </a:xfrm>
          <a:prstGeom prst="rect">
            <a:avLst/>
          </a:prstGeom>
          <a:noFill/>
          <a:ln>
            <a:noFill/>
          </a:ln>
        </p:spPr>
        <p:txBody>
          <a:bodyPr spcFirstLastPara="1" wrap="square" lIns="19050" tIns="19050" rIns="19050" bIns="19050" anchor="t" anchorCtr="0">
            <a:spAutoFit/>
          </a:bodyPr>
          <a:lstStyle/>
          <a:p>
            <a:pPr lvl="0">
              <a:buClr>
                <a:schemeClr val="dk2"/>
              </a:buClr>
              <a:buSzPts val="800"/>
            </a:pPr>
            <a:r>
              <a:rPr lang="en-US" sz="800" dirty="0">
                <a:solidFill>
                  <a:schemeClr val="dk2"/>
                </a:solidFill>
                <a:latin typeface="DM Sans"/>
                <a:ea typeface="DM Sans"/>
                <a:cs typeface="DM Sans"/>
                <a:sym typeface="DM Sans"/>
              </a:rPr>
              <a:t>R squared value:            </a:t>
            </a:r>
            <a:r>
              <a:rPr lang="en-US" sz="800" dirty="0" smtClean="0">
                <a:solidFill>
                  <a:schemeClr val="dk2"/>
                </a:solidFill>
                <a:latin typeface="DM Sans"/>
                <a:ea typeface="DM Sans"/>
                <a:cs typeface="DM Sans"/>
                <a:sym typeface="DM Sans"/>
              </a:rPr>
              <a:t>	 -</a:t>
            </a:r>
            <a:r>
              <a:rPr lang="en-US" sz="800" dirty="0">
                <a:solidFill>
                  <a:schemeClr val="dk2"/>
                </a:solidFill>
                <a:latin typeface="DM Sans"/>
                <a:ea typeface="DM Sans"/>
                <a:cs typeface="DM Sans"/>
                <a:sym typeface="DM Sans"/>
              </a:rPr>
              <a:t>0.29583809161273944</a:t>
            </a:r>
          </a:p>
          <a:p>
            <a:pPr lvl="0">
              <a:buClr>
                <a:schemeClr val="dk2"/>
              </a:buClr>
              <a:buSzPts val="800"/>
            </a:pPr>
            <a:r>
              <a:rPr lang="en-US" sz="800" dirty="0">
                <a:solidFill>
                  <a:schemeClr val="dk2"/>
                </a:solidFill>
                <a:latin typeface="DM Sans"/>
                <a:ea typeface="DM Sans"/>
                <a:cs typeface="DM Sans"/>
                <a:sym typeface="DM Sans"/>
              </a:rPr>
              <a:t>Root Mean Squared Error :    </a:t>
            </a:r>
            <a:r>
              <a:rPr lang="en-US" sz="800" dirty="0" smtClean="0">
                <a:solidFill>
                  <a:schemeClr val="dk2"/>
                </a:solidFill>
                <a:latin typeface="DM Sans"/>
                <a:ea typeface="DM Sans"/>
                <a:cs typeface="DM Sans"/>
                <a:sym typeface="DM Sans"/>
              </a:rPr>
              <a:t>	0.40422765862815474</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Mean Absolute Error :       </a:t>
            </a:r>
            <a:r>
              <a:rPr lang="en-US" sz="800" dirty="0" smtClean="0">
                <a:solidFill>
                  <a:schemeClr val="dk2"/>
                </a:solidFill>
                <a:latin typeface="DM Sans"/>
                <a:ea typeface="DM Sans"/>
                <a:cs typeface="DM Sans"/>
                <a:sym typeface="DM Sans"/>
              </a:rPr>
              <a:t>	0.1634</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Precision score on train :   </a:t>
            </a:r>
            <a:r>
              <a:rPr lang="en-US" sz="800" dirty="0" smtClean="0">
                <a:solidFill>
                  <a:schemeClr val="dk2"/>
                </a:solidFill>
                <a:latin typeface="DM Sans"/>
                <a:ea typeface="DM Sans"/>
                <a:cs typeface="DM Sans"/>
                <a:sym typeface="DM Sans"/>
              </a:rPr>
              <a:t>	0.97</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Precision score on test :    </a:t>
            </a:r>
            <a:r>
              <a:rPr lang="en-US" sz="800" dirty="0" smtClean="0">
                <a:solidFill>
                  <a:schemeClr val="dk2"/>
                </a:solidFill>
                <a:latin typeface="DM Sans"/>
                <a:ea typeface="DM Sans"/>
                <a:cs typeface="DM Sans"/>
                <a:sym typeface="DM Sans"/>
              </a:rPr>
              <a:t>	0.31</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f1 score on train :          </a:t>
            </a:r>
            <a:r>
              <a:rPr lang="en-US" sz="800" dirty="0" smtClean="0">
                <a:solidFill>
                  <a:schemeClr val="dk2"/>
                </a:solidFill>
                <a:latin typeface="DM Sans"/>
                <a:ea typeface="DM Sans"/>
                <a:cs typeface="DM Sans"/>
                <a:sym typeface="DM Sans"/>
              </a:rPr>
              <a:t>	0.66</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f1 score on test :           </a:t>
            </a:r>
            <a:r>
              <a:rPr lang="en-US" sz="800" dirty="0" smtClean="0">
                <a:solidFill>
                  <a:schemeClr val="dk2"/>
                </a:solidFill>
                <a:latin typeface="DM Sans"/>
                <a:ea typeface="DM Sans"/>
                <a:cs typeface="DM Sans"/>
                <a:sym typeface="DM Sans"/>
              </a:rPr>
              <a:t>	0.14</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score on train:              </a:t>
            </a:r>
            <a:r>
              <a:rPr lang="en-US" sz="800" dirty="0" smtClean="0">
                <a:solidFill>
                  <a:schemeClr val="dk2"/>
                </a:solidFill>
                <a:latin typeface="DM Sans"/>
                <a:ea typeface="DM Sans"/>
                <a:cs typeface="DM Sans"/>
                <a:sym typeface="DM Sans"/>
              </a:rPr>
              <a:t>	0.922875</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score on test:               </a:t>
            </a:r>
            <a:r>
              <a:rPr lang="en-US" sz="800" dirty="0" smtClean="0">
                <a:solidFill>
                  <a:schemeClr val="dk2"/>
                </a:solidFill>
                <a:latin typeface="DM Sans"/>
                <a:ea typeface="DM Sans"/>
                <a:cs typeface="DM Sans"/>
                <a:sym typeface="DM Sans"/>
              </a:rPr>
              <a:t>	0.8366</a:t>
            </a:r>
            <a:endParaRPr sz="500" dirty="0"/>
          </a:p>
        </p:txBody>
      </p:sp>
      <p:sp>
        <p:nvSpPr>
          <p:cNvPr id="43" name="Google Shape;639;p28"/>
          <p:cNvSpPr txBox="1"/>
          <p:nvPr/>
        </p:nvSpPr>
        <p:spPr>
          <a:xfrm>
            <a:off x="2069105" y="1004872"/>
            <a:ext cx="4099727"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chemeClr val="lt1"/>
              </a:buClr>
              <a:buSzPts val="1000"/>
              <a:buFont typeface="DM Sans Medium"/>
              <a:buNone/>
            </a:pPr>
            <a:r>
              <a:rPr lang="en-GB" sz="2400" b="0" i="0" u="none" strike="noStrike" cap="none" dirty="0" smtClean="0">
                <a:solidFill>
                  <a:schemeClr val="lt1"/>
                </a:solidFill>
                <a:latin typeface="DM Sans Medium"/>
                <a:ea typeface="DM Sans Medium"/>
                <a:cs typeface="DM Sans Medium"/>
                <a:sym typeface="DM Sans Medium"/>
              </a:rPr>
              <a:t>Selected Models</a:t>
            </a: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3579779" y="0"/>
            <a:ext cx="5437762" cy="2962053"/>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Google Shape;755;p30"/>
          <p:cNvSpPr txBox="1"/>
          <p:nvPr/>
        </p:nvSpPr>
        <p:spPr>
          <a:xfrm>
            <a:off x="169747" y="219889"/>
            <a:ext cx="4460620" cy="1885131"/>
          </a:xfrm>
          <a:prstGeom prst="rect">
            <a:avLst/>
          </a:prstGeom>
          <a:noFill/>
          <a:ln>
            <a:noFill/>
          </a:ln>
        </p:spPr>
        <p:txBody>
          <a:bodyPr spcFirstLastPara="1" wrap="square" lIns="19050" tIns="19050" rIns="19050" bIns="19050" anchor="ctr" anchorCtr="0">
            <a:spAutoFit/>
          </a:bodyPr>
          <a:lstStyle/>
          <a:p>
            <a:pPr lvl="0" algn="ctr">
              <a:lnSpc>
                <a:spcPct val="200000"/>
              </a:lnSpc>
              <a:buClr>
                <a:schemeClr val="dk2"/>
              </a:buClr>
              <a:buSzPts val="900"/>
            </a:pPr>
            <a:r>
              <a:rPr lang="en-US" sz="1000" dirty="0">
                <a:solidFill>
                  <a:schemeClr val="dk2"/>
                </a:solidFill>
                <a:latin typeface="DM Sans"/>
                <a:ea typeface="DM Sans"/>
                <a:cs typeface="DM Sans"/>
                <a:sym typeface="DM Sans"/>
              </a:rPr>
              <a:t>It was determined that the Random Forest model was able to provide the most reliable prediction results based on the analysis of the selected model. We could predict </a:t>
            </a:r>
            <a:r>
              <a:rPr lang="en-US" sz="1000" dirty="0" smtClean="0">
                <a:solidFill>
                  <a:schemeClr val="dk2"/>
                </a:solidFill>
                <a:latin typeface="DM Sans"/>
                <a:ea typeface="DM Sans"/>
                <a:cs typeface="DM Sans"/>
                <a:sym typeface="DM Sans"/>
              </a:rPr>
              <a:t>92.3% </a:t>
            </a:r>
            <a:r>
              <a:rPr lang="en-US" sz="1000" dirty="0">
                <a:solidFill>
                  <a:schemeClr val="dk2"/>
                </a:solidFill>
                <a:latin typeface="DM Sans"/>
                <a:ea typeface="DM Sans"/>
                <a:cs typeface="DM Sans"/>
                <a:sym typeface="DM Sans"/>
              </a:rPr>
              <a:t>of the entries to be predicted "0" while </a:t>
            </a:r>
            <a:r>
              <a:rPr lang="en-US" sz="1000" dirty="0" smtClean="0">
                <a:solidFill>
                  <a:schemeClr val="dk2"/>
                </a:solidFill>
                <a:latin typeface="DM Sans"/>
                <a:ea typeface="DM Sans"/>
                <a:cs typeface="DM Sans"/>
                <a:sym typeface="DM Sans"/>
              </a:rPr>
              <a:t>7.73% </a:t>
            </a:r>
            <a:r>
              <a:rPr lang="en-US" sz="1000" dirty="0">
                <a:solidFill>
                  <a:schemeClr val="dk2"/>
                </a:solidFill>
                <a:latin typeface="DM Sans"/>
                <a:ea typeface="DM Sans"/>
                <a:cs typeface="DM Sans"/>
                <a:sym typeface="DM Sans"/>
              </a:rPr>
              <a:t>predicted and classified </a:t>
            </a:r>
            <a:r>
              <a:rPr lang="en-US" sz="1000" dirty="0" smtClean="0">
                <a:solidFill>
                  <a:schemeClr val="dk2"/>
                </a:solidFill>
                <a:latin typeface="DM Sans"/>
                <a:ea typeface="DM Sans"/>
                <a:cs typeface="DM Sans"/>
                <a:sym typeface="DM Sans"/>
              </a:rPr>
              <a:t>“ 1 “.</a:t>
            </a:r>
          </a:p>
          <a:p>
            <a:pPr lvl="0" algn="ctr">
              <a:lnSpc>
                <a:spcPct val="200000"/>
              </a:lnSpc>
              <a:buClr>
                <a:schemeClr val="dk2"/>
              </a:buClr>
              <a:buSzPts val="900"/>
            </a:pPr>
            <a:r>
              <a:rPr lang="en-US" sz="1000" dirty="0" smtClean="0">
                <a:solidFill>
                  <a:schemeClr val="dk2"/>
                </a:solidFill>
                <a:latin typeface="DM Sans"/>
                <a:ea typeface="DM Sans"/>
                <a:cs typeface="DM Sans"/>
                <a:sym typeface="DM Sans"/>
              </a:rPr>
              <a:t>We </a:t>
            </a:r>
            <a:r>
              <a:rPr lang="en-US" sz="1000" dirty="0">
                <a:solidFill>
                  <a:schemeClr val="dk2"/>
                </a:solidFill>
                <a:latin typeface="DM Sans"/>
                <a:ea typeface="DM Sans"/>
                <a:cs typeface="DM Sans"/>
                <a:sym typeface="DM Sans"/>
              </a:rPr>
              <a:t>could observe that the actual percentage of the data used for prediction was </a:t>
            </a:r>
            <a:r>
              <a:rPr lang="en-US" sz="1000" dirty="0" smtClean="0">
                <a:solidFill>
                  <a:schemeClr val="dk2"/>
                </a:solidFill>
                <a:latin typeface="DM Sans"/>
                <a:ea typeface="DM Sans"/>
                <a:cs typeface="DM Sans"/>
                <a:sym typeface="DM Sans"/>
              </a:rPr>
              <a:t>84.5% </a:t>
            </a:r>
            <a:r>
              <a:rPr lang="en-US" sz="1000" dirty="0">
                <a:solidFill>
                  <a:schemeClr val="dk2"/>
                </a:solidFill>
                <a:latin typeface="DM Sans"/>
                <a:ea typeface="DM Sans"/>
                <a:cs typeface="DM Sans"/>
                <a:sym typeface="DM Sans"/>
              </a:rPr>
              <a:t>classified "0" while </a:t>
            </a:r>
            <a:r>
              <a:rPr lang="en-US" sz="1000" dirty="0" smtClean="0">
                <a:solidFill>
                  <a:schemeClr val="dk2"/>
                </a:solidFill>
                <a:latin typeface="DM Sans"/>
                <a:ea typeface="DM Sans"/>
                <a:cs typeface="DM Sans"/>
                <a:sym typeface="DM Sans"/>
              </a:rPr>
              <a:t>15.5% </a:t>
            </a:r>
            <a:r>
              <a:rPr lang="en-US" sz="1000" dirty="0">
                <a:solidFill>
                  <a:schemeClr val="dk2"/>
                </a:solidFill>
                <a:latin typeface="DM Sans"/>
                <a:ea typeface="DM Sans"/>
                <a:cs typeface="DM Sans"/>
                <a:sym typeface="DM Sans"/>
              </a:rPr>
              <a:t>classified </a:t>
            </a:r>
            <a:r>
              <a:rPr lang="en-US" sz="1000" dirty="0" smtClean="0">
                <a:solidFill>
                  <a:schemeClr val="dk2"/>
                </a:solidFill>
                <a:latin typeface="DM Sans"/>
                <a:ea typeface="DM Sans"/>
                <a:cs typeface="DM Sans"/>
                <a:sym typeface="DM Sans"/>
              </a:rPr>
              <a:t>“ 1 ".</a:t>
            </a:r>
            <a:endParaRPr lang="en-GB" sz="1000" dirty="0">
              <a:solidFill>
                <a:schemeClr val="dk2"/>
              </a:solidFill>
              <a:latin typeface="DM Sans"/>
              <a:ea typeface="DM Sans"/>
              <a:cs typeface="DM Sans"/>
              <a:sym typeface="DM Sans"/>
            </a:endParaRPr>
          </a:p>
        </p:txBody>
      </p:sp>
      <p:sp>
        <p:nvSpPr>
          <p:cNvPr id="54" name="Google Shape;61;p16"/>
          <p:cNvSpPr/>
          <p:nvPr/>
        </p:nvSpPr>
        <p:spPr>
          <a:xfrm>
            <a:off x="0" y="4658014"/>
            <a:ext cx="2731086" cy="526021"/>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55" name="Google Shape;61;p16"/>
          <p:cNvSpPr/>
          <p:nvPr/>
        </p:nvSpPr>
        <p:spPr>
          <a:xfrm>
            <a:off x="6657654" y="4633356"/>
            <a:ext cx="2486346" cy="510143"/>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59" name="Rectangle 58"/>
          <p:cNvSpPr/>
          <p:nvPr/>
        </p:nvSpPr>
        <p:spPr>
          <a:xfrm>
            <a:off x="0" y="2130357"/>
            <a:ext cx="5321031" cy="3013143"/>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220401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Fortum Color 10">
      <a:dk1>
        <a:srgbClr val="1A1A1A"/>
      </a:dk1>
      <a:lt1>
        <a:srgbClr val="FCFFFF"/>
      </a:lt1>
      <a:dk2>
        <a:srgbClr val="656565"/>
      </a:dk2>
      <a:lt2>
        <a:srgbClr val="F2F2F2"/>
      </a:lt2>
      <a:accent1>
        <a:srgbClr val="1F6087"/>
      </a:accent1>
      <a:accent2>
        <a:srgbClr val="3F82A6"/>
      </a:accent2>
      <a:accent3>
        <a:srgbClr val="4995BF"/>
      </a:accent3>
      <a:accent4>
        <a:srgbClr val="72B2D5"/>
      </a:accent4>
      <a:accent5>
        <a:srgbClr val="F2F2F2"/>
      </a:accent5>
      <a:accent6>
        <a:srgbClr val="B2B2B2"/>
      </a:accent6>
      <a:hlink>
        <a:srgbClr val="3F82A6"/>
      </a:hlink>
      <a:folHlink>
        <a:srgbClr val="4995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937</TotalTime>
  <Words>536</Words>
  <Application>Microsoft Office PowerPoint</Application>
  <PresentationFormat>On-screen Show (16:9)</PresentationFormat>
  <Paragraphs>110</Paragraphs>
  <Slides>8</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Abadi</vt:lpstr>
      <vt:lpstr>Arial</vt:lpstr>
      <vt:lpstr>DM Sans</vt:lpstr>
      <vt:lpstr>Wingdings</vt:lpstr>
      <vt:lpstr>DM Sans Medium</vt:lpstr>
      <vt:lpstr>Simple Light</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43</cp:revision>
  <dcterms:modified xsi:type="dcterms:W3CDTF">2023-09-03T23:40:26Z</dcterms:modified>
</cp:coreProperties>
</file>