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4"/>
  </p:notesMasterIdLst>
  <p:sldIdLst>
    <p:sldId id="256" r:id="rId3"/>
    <p:sldId id="257" r:id="rId4"/>
    <p:sldId id="258" r:id="rId5"/>
    <p:sldId id="259" r:id="rId6"/>
    <p:sldId id="260" r:id="rId7"/>
    <p:sldId id="262" r:id="rId8"/>
    <p:sldId id="263" r:id="rId9"/>
    <p:sldId id="268" r:id="rId10"/>
    <p:sldId id="270" r:id="rId11"/>
    <p:sldId id="273" r:id="rId12"/>
    <p:sldId id="274" r:id="rId13"/>
  </p:sldIdLst>
  <p:sldSz cx="9144000" cy="5143500" type="screen16x9"/>
  <p:notesSz cx="6858000" cy="9144000"/>
  <p:embeddedFontLst>
    <p:embeddedFont>
      <p:font typeface="DM Sans" panose="020B0604020202020204" charset="0"/>
      <p:regular r:id="rId15"/>
      <p:bold r:id="rId16"/>
      <p:italic r:id="rId17"/>
      <p:boldItalic r:id="rId18"/>
    </p:embeddedFont>
    <p:embeddedFont>
      <p:font typeface="DM Sans Medium"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8"/>
  </p:normalViewPr>
  <p:slideViewPr>
    <p:cSldViewPr snapToGrid="0">
      <p:cViewPr varScale="1">
        <p:scale>
          <a:sx n="93" d="100"/>
          <a:sy n="93" d="100"/>
        </p:scale>
        <p:origin x="102"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1323eff74_2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g211323eff74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1323eff74_2_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211323eff74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1323eff74_2_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211323eff74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1323eff74_2_1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11323eff74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1323eff74_2_2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211323eff74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1323eff74_2_2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211323eff74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11323eff74_2_3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211323eff74_2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11323eff74_2_5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g211323eff74_2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11323eff74_2_6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g211323eff74_2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tx">
  <p:cSld name="TITLE_AND_BODY">
    <p:spTree>
      <p:nvGrpSpPr>
        <p:cNvPr id="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de with logo">
  <p:cSld name="Side with logo">
    <p:spTree>
      <p:nvGrpSpPr>
        <p:cNvPr id="1" name="Shape 52"/>
        <p:cNvGrpSpPr/>
        <p:nvPr/>
      </p:nvGrpSpPr>
      <p:grpSpPr>
        <a:xfrm>
          <a:off x="0" y="0"/>
          <a:ext cx="0" cy="0"/>
          <a:chOff x="0" y="0"/>
          <a:chExt cx="0" cy="0"/>
        </a:xfrm>
      </p:grpSpPr>
      <p:cxnSp>
        <p:nvCxnSpPr>
          <p:cNvPr id="53" name="Google Shape;53;p15"/>
          <p:cNvCxnSpPr/>
          <p:nvPr/>
        </p:nvCxnSpPr>
        <p:spPr>
          <a:xfrm>
            <a:off x="8220770" y="4655288"/>
            <a:ext cx="0" cy="185414"/>
          </a:xfrm>
          <a:prstGeom prst="straightConnector1">
            <a:avLst/>
          </a:prstGeom>
          <a:noFill/>
          <a:ln w="25400" cap="flat" cmpd="sng">
            <a:solidFill>
              <a:schemeClr val="accent6"/>
            </a:solidFill>
            <a:prstDash val="solid"/>
            <a:miter lim="400000"/>
            <a:headEnd type="none" w="sm" len="sm"/>
            <a:tailEnd type="none" w="sm" len="sm"/>
          </a:ln>
        </p:spPr>
      </p:cxnSp>
      <p:sp>
        <p:nvSpPr>
          <p:cNvPr id="54" name="Google Shape;54;p15"/>
          <p:cNvSpPr txBox="1"/>
          <p:nvPr/>
        </p:nvSpPr>
        <p:spPr>
          <a:xfrm>
            <a:off x="6405876" y="4655126"/>
            <a:ext cx="1674583" cy="185738"/>
          </a:xfrm>
          <a:prstGeom prst="rect">
            <a:avLst/>
          </a:prstGeom>
          <a:noFill/>
          <a:ln>
            <a:noFill/>
          </a:ln>
        </p:spPr>
        <p:txBody>
          <a:bodyPr spcFirstLastPara="1" wrap="square" lIns="19050" tIns="19050" rIns="19050" bIns="19050" anchor="t" anchorCtr="0">
            <a:spAutoFit/>
          </a:bodyPr>
          <a:lstStyle/>
          <a:p>
            <a:pPr marL="0" marR="0" lvl="0" indent="0" algn="r" rtl="0">
              <a:lnSpc>
                <a:spcPct val="100000"/>
              </a:lnSpc>
              <a:spcBef>
                <a:spcPts val="0"/>
              </a:spcBef>
              <a:spcAft>
                <a:spcPts val="0"/>
              </a:spcAft>
              <a:buClr>
                <a:srgbClr val="656565"/>
              </a:buClr>
              <a:buSzPts val="900"/>
              <a:buFont typeface="DM Sans"/>
              <a:buNone/>
            </a:pPr>
            <a:r>
              <a:rPr lang="en-GB" sz="900" b="0" i="0" u="none" strike="noStrike" cap="none">
                <a:solidFill>
                  <a:srgbClr val="656565"/>
                </a:solidFill>
                <a:latin typeface="DM Sans"/>
                <a:ea typeface="DM Sans"/>
                <a:cs typeface="DM Sans"/>
                <a:sym typeface="DM Sans"/>
              </a:rPr>
              <a:t>Artificial Intelligence AI</a:t>
            </a:r>
            <a:endParaRPr sz="500"/>
          </a:p>
        </p:txBody>
      </p:sp>
      <p:sp>
        <p:nvSpPr>
          <p:cNvPr id="55" name="Google Shape;55;p15"/>
          <p:cNvSpPr txBox="1"/>
          <p:nvPr/>
        </p:nvSpPr>
        <p:spPr>
          <a:xfrm>
            <a:off x="586200" y="4655126"/>
            <a:ext cx="1045811" cy="185738"/>
          </a:xfrm>
          <a:prstGeom prst="rect">
            <a:avLst/>
          </a:prstGeom>
          <a:noFill/>
          <a:ln>
            <a:noFill/>
          </a:ln>
        </p:spPr>
        <p:txBody>
          <a:bodyPr spcFirstLastPara="1" wrap="square" lIns="19050" tIns="19050" rIns="19050" bIns="19050" anchor="t" anchorCtr="0">
            <a:spAutoFit/>
          </a:bodyPr>
          <a:lstStyle/>
          <a:p>
            <a:pPr marL="0" marR="0" lvl="0" indent="0" algn="l" rtl="0">
              <a:lnSpc>
                <a:spcPct val="100000"/>
              </a:lnSpc>
              <a:spcBef>
                <a:spcPts val="0"/>
              </a:spcBef>
              <a:spcAft>
                <a:spcPts val="0"/>
              </a:spcAft>
              <a:buClr>
                <a:srgbClr val="656565"/>
              </a:buClr>
              <a:buSzPts val="900"/>
              <a:buFont typeface="DM Sans"/>
              <a:buNone/>
            </a:pPr>
            <a:r>
              <a:rPr lang="en-GB" sz="900" b="1" i="0" u="none" strike="noStrike" cap="none">
                <a:solidFill>
                  <a:srgbClr val="656565"/>
                </a:solidFill>
                <a:latin typeface="DM Sans"/>
                <a:ea typeface="DM Sans"/>
                <a:cs typeface="DM Sans"/>
                <a:sym typeface="DM Sans"/>
              </a:rPr>
              <a:t>Fortum</a:t>
            </a:r>
            <a:r>
              <a:rPr lang="en-GB" sz="900" b="0" i="0" u="none" strike="noStrike" cap="none">
                <a:solidFill>
                  <a:srgbClr val="656565"/>
                </a:solidFill>
                <a:latin typeface="DM Sans"/>
                <a:ea typeface="DM Sans"/>
                <a:cs typeface="DM Sans"/>
                <a:sym typeface="DM Sans"/>
              </a:rPr>
              <a:t> Themes</a:t>
            </a:r>
            <a:endParaRPr sz="500"/>
          </a:p>
        </p:txBody>
      </p:sp>
      <p:sp>
        <p:nvSpPr>
          <p:cNvPr id="56" name="Google Shape;56;p15"/>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lvl1pPr marL="0" marR="0" lvl="0"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1pPr>
            <a:lvl2pPr marL="0" marR="0" lvl="1"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2pPr>
            <a:lvl3pPr marL="0" marR="0" lvl="2"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3pPr>
            <a:lvl4pPr marL="0" marR="0" lvl="3"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4pPr>
            <a:lvl5pPr marL="0" marR="0" lvl="4"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5pPr>
            <a:lvl6pPr marL="0" marR="0" lvl="5"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6pPr>
            <a:lvl7pPr marL="0" marR="0" lvl="6"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7pPr>
            <a:lvl8pPr marL="0" marR="0" lvl="7"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8pPr>
            <a:lvl9pPr marL="0" marR="0" lvl="8" indent="0" algn="ctr" rtl="0">
              <a:lnSpc>
                <a:spcPct val="100000"/>
              </a:lnSpc>
              <a:spcBef>
                <a:spcPts val="0"/>
              </a:spcBef>
              <a:spcAft>
                <a:spcPts val="0"/>
              </a:spcAft>
              <a:buClr>
                <a:srgbClr val="535353"/>
              </a:buClr>
              <a:buSzPts val="1100"/>
              <a:buFont typeface="DM Sans Medium"/>
              <a:buNone/>
              <a:defRPr sz="1100" b="0" i="0" u="none" strike="noStrike" cap="none">
                <a:solidFill>
                  <a:srgbClr val="535353"/>
                </a:solidFill>
                <a:latin typeface="DM Sans Medium"/>
                <a:ea typeface="DM Sans Medium"/>
                <a:cs typeface="DM Sans Medium"/>
                <a:sym typeface="DM Sans Medium"/>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p:nvPr/>
        </p:nvSpPr>
        <p:spPr>
          <a:xfrm>
            <a:off x="76200" y="4079339"/>
            <a:ext cx="8991167" cy="99958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2" name="Google Shape;62;p16"/>
          <p:cNvSpPr txBox="1"/>
          <p:nvPr/>
        </p:nvSpPr>
        <p:spPr>
          <a:xfrm>
            <a:off x="3349363" y="2741753"/>
            <a:ext cx="2444840" cy="207749"/>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dk2"/>
              </a:buClr>
              <a:buSzPts val="1000"/>
              <a:buFont typeface="DM Sans"/>
              <a:buNone/>
            </a:pPr>
            <a:r>
              <a:rPr lang="en-GB" sz="1100" dirty="0" smtClean="0">
                <a:solidFill>
                  <a:schemeClr val="dk2"/>
                </a:solidFill>
                <a:latin typeface="DM Sans"/>
                <a:ea typeface="DM Sans"/>
                <a:cs typeface="DM Sans"/>
                <a:sym typeface="DM Sans"/>
              </a:rPr>
              <a:t>By Kenneth </a:t>
            </a:r>
            <a:r>
              <a:rPr lang="en-GB" sz="1100" dirty="0" err="1" smtClean="0">
                <a:solidFill>
                  <a:schemeClr val="dk2"/>
                </a:solidFill>
                <a:latin typeface="DM Sans"/>
                <a:ea typeface="DM Sans"/>
                <a:cs typeface="DM Sans"/>
                <a:sym typeface="DM Sans"/>
              </a:rPr>
              <a:t>nwadike</a:t>
            </a:r>
            <a:endParaRPr lang="en-GB" sz="1100" b="0" i="0" u="none" strike="noStrike" cap="none" dirty="0" smtClean="0">
              <a:solidFill>
                <a:schemeClr val="dk2"/>
              </a:solidFill>
              <a:latin typeface="DM Sans"/>
              <a:ea typeface="DM Sans"/>
              <a:cs typeface="DM Sans"/>
              <a:sym typeface="DM Sans"/>
            </a:endParaRPr>
          </a:p>
        </p:txBody>
      </p:sp>
      <p:grpSp>
        <p:nvGrpSpPr>
          <p:cNvPr id="63" name="Google Shape;63;p16"/>
          <p:cNvGrpSpPr/>
          <p:nvPr/>
        </p:nvGrpSpPr>
        <p:grpSpPr>
          <a:xfrm>
            <a:off x="4162219" y="2970366"/>
            <a:ext cx="819562" cy="105187"/>
            <a:chOff x="0" y="0"/>
            <a:chExt cx="2185497" cy="280496"/>
          </a:xfrm>
        </p:grpSpPr>
        <p:sp>
          <p:nvSpPr>
            <p:cNvPr id="64" name="Google Shape;64;p16"/>
            <p:cNvSpPr/>
            <p:nvPr/>
          </p:nvSpPr>
          <p:spPr>
            <a:xfrm>
              <a:off x="0" y="0"/>
              <a:ext cx="280497" cy="280496"/>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5" name="Google Shape;65;p16"/>
            <p:cNvSpPr/>
            <p:nvPr/>
          </p:nvSpPr>
          <p:spPr>
            <a:xfrm>
              <a:off x="635000" y="0"/>
              <a:ext cx="280497" cy="280496"/>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6" name="Google Shape;66;p16"/>
            <p:cNvSpPr/>
            <p:nvPr/>
          </p:nvSpPr>
          <p:spPr>
            <a:xfrm>
              <a:off x="1270000" y="0"/>
              <a:ext cx="280497" cy="280496"/>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7" name="Google Shape;67;p16"/>
            <p:cNvSpPr/>
            <p:nvPr/>
          </p:nvSpPr>
          <p:spPr>
            <a:xfrm>
              <a:off x="1905000" y="0"/>
              <a:ext cx="280497" cy="280496"/>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sp>
        <p:nvSpPr>
          <p:cNvPr id="68" name="Google Shape;68;p16"/>
          <p:cNvSpPr txBox="1"/>
          <p:nvPr/>
        </p:nvSpPr>
        <p:spPr>
          <a:xfrm>
            <a:off x="1017044" y="1737967"/>
            <a:ext cx="7453222" cy="961802"/>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dk1"/>
              </a:buClr>
              <a:buSzPts val="3000"/>
              <a:buFont typeface="DM Sans Medium"/>
              <a:buNone/>
            </a:pPr>
            <a:r>
              <a:rPr lang="en-GB" sz="3000" b="0" i="0" u="none" strike="noStrike" cap="none" dirty="0" smtClean="0">
                <a:solidFill>
                  <a:schemeClr val="dk1"/>
                </a:solidFill>
                <a:latin typeface="DM Sans Medium"/>
                <a:ea typeface="DM Sans Medium"/>
                <a:cs typeface="DM Sans Medium"/>
                <a:sym typeface="DM Sans Medium"/>
              </a:rPr>
              <a:t>Predictive Analysis fo</a:t>
            </a:r>
            <a:r>
              <a:rPr lang="en-GB" sz="3000" dirty="0" smtClean="0">
                <a:solidFill>
                  <a:schemeClr val="dk1"/>
                </a:solidFill>
                <a:latin typeface="DM Sans Medium"/>
                <a:ea typeface="DM Sans Medium"/>
                <a:cs typeface="DM Sans Medium"/>
                <a:sym typeface="DM Sans Medium"/>
              </a:rPr>
              <a:t>r Charitable Organization</a:t>
            </a:r>
            <a:endParaRPr sz="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oogle Shape;718;p30"/>
          <p:cNvGrpSpPr/>
          <p:nvPr/>
        </p:nvGrpSpPr>
        <p:grpSpPr>
          <a:xfrm>
            <a:off x="2593251" y="1764494"/>
            <a:ext cx="3951222" cy="3336322"/>
            <a:chOff x="0" y="0"/>
            <a:chExt cx="8896856" cy="8896856"/>
          </a:xfrm>
        </p:grpSpPr>
        <p:sp>
          <p:nvSpPr>
            <p:cNvPr id="70" name="Google Shape;719;p30"/>
            <p:cNvSpPr/>
            <p:nvPr/>
          </p:nvSpPr>
          <p:spPr>
            <a:xfrm>
              <a:off x="0" y="0"/>
              <a:ext cx="8896856" cy="8896856"/>
            </a:xfrm>
            <a:prstGeom prst="ellipse">
              <a:avLst/>
            </a:prstGeom>
            <a:noFill/>
            <a:ln w="9525" cap="flat" cmpd="sng">
              <a:solidFill>
                <a:srgbClr val="DCDCDC">
                  <a:alpha val="84705"/>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1" name="Google Shape;720;p30"/>
            <p:cNvSpPr/>
            <p:nvPr/>
          </p:nvSpPr>
          <p:spPr>
            <a:xfrm>
              <a:off x="273983" y="273983"/>
              <a:ext cx="8348890" cy="8348890"/>
            </a:xfrm>
            <a:prstGeom prst="ellipse">
              <a:avLst/>
            </a:prstGeom>
            <a:noFill/>
            <a:ln w="9525" cap="flat" cmpd="sng">
              <a:solidFill>
                <a:srgbClr val="DCDCDC">
                  <a:alpha val="63529"/>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 name="Google Shape;721;p30"/>
            <p:cNvSpPr/>
            <p:nvPr/>
          </p:nvSpPr>
          <p:spPr>
            <a:xfrm>
              <a:off x="588861" y="588860"/>
              <a:ext cx="7719135" cy="7719135"/>
            </a:xfrm>
            <a:prstGeom prst="ellipse">
              <a:avLst/>
            </a:prstGeom>
            <a:noFill/>
            <a:ln w="9525" cap="flat" cmpd="sng">
              <a:solidFill>
                <a:srgbClr val="DCDCDC">
                  <a:alpha val="47058"/>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 name="Google Shape;722;p30"/>
            <p:cNvSpPr/>
            <p:nvPr/>
          </p:nvSpPr>
          <p:spPr>
            <a:xfrm>
              <a:off x="887380" y="887379"/>
              <a:ext cx="7122097" cy="7122097"/>
            </a:xfrm>
            <a:prstGeom prst="ellipse">
              <a:avLst/>
            </a:prstGeom>
            <a:noFill/>
            <a:ln w="9525" cap="flat" cmpd="sng">
              <a:solidFill>
                <a:srgbClr val="DCDCDC">
                  <a:alpha val="21568"/>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4" name="Google Shape;723;p30"/>
            <p:cNvSpPr/>
            <p:nvPr/>
          </p:nvSpPr>
          <p:spPr>
            <a:xfrm>
              <a:off x="1206347" y="1206347"/>
              <a:ext cx="6484162" cy="6484162"/>
            </a:xfrm>
            <a:prstGeom prst="ellipse">
              <a:avLst/>
            </a:prstGeom>
            <a:noFill/>
            <a:ln w="9525" cap="flat" cmpd="sng">
              <a:solidFill>
                <a:srgbClr val="DCDCDC">
                  <a:alpha val="16470"/>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sp>
        <p:nvSpPr>
          <p:cNvPr id="75" name="Google Shape;724;p30"/>
          <p:cNvSpPr/>
          <p:nvPr/>
        </p:nvSpPr>
        <p:spPr>
          <a:xfrm>
            <a:off x="3295051" y="2364417"/>
            <a:ext cx="2553099" cy="2624844"/>
          </a:xfrm>
          <a:custGeom>
            <a:avLst/>
            <a:gdLst/>
            <a:ahLst/>
            <a:cxnLst/>
            <a:rect l="l" t="t" r="r" b="b"/>
            <a:pathLst>
              <a:path w="21334" h="21428" extrusionOk="0">
                <a:moveTo>
                  <a:pt x="6096" y="21425"/>
                </a:moveTo>
                <a:cubicBezTo>
                  <a:pt x="5885" y="21400"/>
                  <a:pt x="5691" y="21314"/>
                  <a:pt x="5549" y="21184"/>
                </a:cubicBezTo>
                <a:cubicBezTo>
                  <a:pt x="5397" y="21045"/>
                  <a:pt x="5313" y="20866"/>
                  <a:pt x="5312" y="20679"/>
                </a:cubicBezTo>
                <a:cubicBezTo>
                  <a:pt x="5232" y="19681"/>
                  <a:pt x="4990" y="18697"/>
                  <a:pt x="4593" y="17752"/>
                </a:cubicBezTo>
                <a:cubicBezTo>
                  <a:pt x="4162" y="16728"/>
                  <a:pt x="3555" y="15763"/>
                  <a:pt x="2844" y="14853"/>
                </a:cubicBezTo>
                <a:cubicBezTo>
                  <a:pt x="2334" y="14199"/>
                  <a:pt x="1768" y="13568"/>
                  <a:pt x="1312" y="12889"/>
                </a:cubicBezTo>
                <a:cubicBezTo>
                  <a:pt x="866" y="12224"/>
                  <a:pt x="528" y="11519"/>
                  <a:pt x="306" y="10779"/>
                </a:cubicBezTo>
                <a:cubicBezTo>
                  <a:pt x="-136" y="9312"/>
                  <a:pt x="-101" y="7773"/>
                  <a:pt x="421" y="6324"/>
                </a:cubicBezTo>
                <a:cubicBezTo>
                  <a:pt x="1822" y="2438"/>
                  <a:pt x="6239" y="-172"/>
                  <a:pt x="11146" y="9"/>
                </a:cubicBezTo>
                <a:cubicBezTo>
                  <a:pt x="13699" y="103"/>
                  <a:pt x="16035" y="941"/>
                  <a:pt x="17821" y="2265"/>
                </a:cubicBezTo>
                <a:cubicBezTo>
                  <a:pt x="19649" y="3621"/>
                  <a:pt x="20900" y="5486"/>
                  <a:pt x="21246" y="7616"/>
                </a:cubicBezTo>
                <a:cubicBezTo>
                  <a:pt x="21464" y="8960"/>
                  <a:pt x="21270" y="10326"/>
                  <a:pt x="20722" y="11604"/>
                </a:cubicBezTo>
                <a:cubicBezTo>
                  <a:pt x="20436" y="12272"/>
                  <a:pt x="20059" y="12905"/>
                  <a:pt x="19602" y="13504"/>
                </a:cubicBezTo>
                <a:cubicBezTo>
                  <a:pt x="19143" y="14104"/>
                  <a:pt x="18606" y="14665"/>
                  <a:pt x="18139" y="15261"/>
                </a:cubicBezTo>
                <a:cubicBezTo>
                  <a:pt x="17482" y="16100"/>
                  <a:pt x="16963" y="17007"/>
                  <a:pt x="16599" y="17960"/>
                </a:cubicBezTo>
                <a:cubicBezTo>
                  <a:pt x="16269" y="18826"/>
                  <a:pt x="16069" y="19722"/>
                  <a:pt x="16004" y="20627"/>
                </a:cubicBezTo>
                <a:cubicBezTo>
                  <a:pt x="16025" y="20862"/>
                  <a:pt x="15911" y="21091"/>
                  <a:pt x="15698" y="21246"/>
                </a:cubicBezTo>
                <a:cubicBezTo>
                  <a:pt x="15550" y="21353"/>
                  <a:pt x="15364" y="21417"/>
                  <a:pt x="15168" y="21428"/>
                </a:cubicBezTo>
                <a:lnTo>
                  <a:pt x="6096" y="21425"/>
                </a:lnTo>
                <a:close/>
              </a:path>
            </a:pathLst>
          </a:custGeom>
          <a:solidFill>
            <a:schemeClr val="accent5"/>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6" name="Google Shape;725;p30"/>
          <p:cNvSpPr/>
          <p:nvPr/>
        </p:nvSpPr>
        <p:spPr>
          <a:xfrm>
            <a:off x="4390419" y="1615080"/>
            <a:ext cx="383270"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7" name="Google Shape;726;p30"/>
          <p:cNvSpPr/>
          <p:nvPr/>
        </p:nvSpPr>
        <p:spPr>
          <a:xfrm>
            <a:off x="4907944" y="1707155"/>
            <a:ext cx="383270" cy="323625"/>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8" name="Google Shape;727;p30"/>
          <p:cNvSpPr/>
          <p:nvPr/>
        </p:nvSpPr>
        <p:spPr>
          <a:xfrm>
            <a:off x="3885594" y="1694454"/>
            <a:ext cx="383270" cy="323625"/>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9" name="Google Shape;728;p30"/>
          <p:cNvSpPr/>
          <p:nvPr/>
        </p:nvSpPr>
        <p:spPr>
          <a:xfrm>
            <a:off x="3418869" y="1926230"/>
            <a:ext cx="383270" cy="323625"/>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0" name="Google Shape;729;p30"/>
          <p:cNvSpPr/>
          <p:nvPr/>
        </p:nvSpPr>
        <p:spPr>
          <a:xfrm>
            <a:off x="3047394" y="2291355"/>
            <a:ext cx="383270"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1" name="Google Shape;730;p30"/>
          <p:cNvSpPr/>
          <p:nvPr/>
        </p:nvSpPr>
        <p:spPr>
          <a:xfrm>
            <a:off x="2809268" y="2769192"/>
            <a:ext cx="383270"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2" name="Google Shape;731;p30"/>
          <p:cNvSpPr/>
          <p:nvPr/>
        </p:nvSpPr>
        <p:spPr>
          <a:xfrm>
            <a:off x="2731086" y="3261317"/>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3" name="Google Shape;732;p30"/>
          <p:cNvSpPr/>
          <p:nvPr/>
        </p:nvSpPr>
        <p:spPr>
          <a:xfrm>
            <a:off x="2816811" y="3791542"/>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4" name="Google Shape;733;p30"/>
          <p:cNvSpPr/>
          <p:nvPr/>
        </p:nvSpPr>
        <p:spPr>
          <a:xfrm>
            <a:off x="3054936" y="4245567"/>
            <a:ext cx="383270"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5" name="Google Shape;734;p30"/>
          <p:cNvSpPr/>
          <p:nvPr/>
        </p:nvSpPr>
        <p:spPr>
          <a:xfrm>
            <a:off x="3426411" y="4610693"/>
            <a:ext cx="383270"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6" name="Google Shape;735;p30"/>
          <p:cNvSpPr/>
          <p:nvPr/>
        </p:nvSpPr>
        <p:spPr>
          <a:xfrm>
            <a:off x="5353638" y="1934167"/>
            <a:ext cx="383269" cy="323624"/>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7" name="Google Shape;736;p30"/>
          <p:cNvSpPr/>
          <p:nvPr/>
        </p:nvSpPr>
        <p:spPr>
          <a:xfrm>
            <a:off x="5723524" y="2310405"/>
            <a:ext cx="383270"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8" name="Google Shape;737;p30"/>
          <p:cNvSpPr/>
          <p:nvPr/>
        </p:nvSpPr>
        <p:spPr>
          <a:xfrm>
            <a:off x="5955299" y="2777129"/>
            <a:ext cx="383270" cy="323625"/>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9" name="Google Shape;738;p30"/>
          <p:cNvSpPr/>
          <p:nvPr/>
        </p:nvSpPr>
        <p:spPr>
          <a:xfrm>
            <a:off x="6032289" y="3266080"/>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90" name="Google Shape;739;p30"/>
          <p:cNvSpPr/>
          <p:nvPr/>
        </p:nvSpPr>
        <p:spPr>
          <a:xfrm>
            <a:off x="5946564" y="3796305"/>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91" name="Google Shape;742;p30"/>
          <p:cNvSpPr/>
          <p:nvPr/>
        </p:nvSpPr>
        <p:spPr>
          <a:xfrm>
            <a:off x="3685894" y="2666433"/>
            <a:ext cx="1792318" cy="1513393"/>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92" name="Google Shape;743;p30"/>
          <p:cNvSpPr/>
          <p:nvPr/>
        </p:nvSpPr>
        <p:spPr>
          <a:xfrm rot="-5400000">
            <a:off x="4275745" y="4626841"/>
            <a:ext cx="588553" cy="291328"/>
          </a:xfrm>
          <a:prstGeom prst="rightArrow">
            <a:avLst>
              <a:gd name="adj1" fmla="val 100000"/>
              <a:gd name="adj2" fmla="val 44777"/>
            </a:avLst>
          </a:prstGeom>
          <a:gradFill>
            <a:gsLst>
              <a:gs pos="0">
                <a:schemeClr val="accent5"/>
              </a:gs>
              <a:gs pos="100000">
                <a:srgbClr val="FFFFFF"/>
              </a:gs>
            </a:gsLst>
            <a:lin ang="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93" name="Google Shape;744;p30"/>
          <p:cNvSpPr/>
          <p:nvPr/>
        </p:nvSpPr>
        <p:spPr>
          <a:xfrm>
            <a:off x="3417863" y="2467615"/>
            <a:ext cx="2308274" cy="1940489"/>
          </a:xfrm>
          <a:custGeom>
            <a:avLst/>
            <a:gdLst/>
            <a:ahLst/>
            <a:cxnLst/>
            <a:rect l="l" t="t" r="r" b="b"/>
            <a:pathLst>
              <a:path w="21600" h="21599" extrusionOk="0">
                <a:moveTo>
                  <a:pt x="9383" y="0"/>
                </a:moveTo>
                <a:cubicBezTo>
                  <a:pt x="9372" y="0"/>
                  <a:pt x="9237" y="28"/>
                  <a:pt x="9075" y="55"/>
                </a:cubicBezTo>
                <a:lnTo>
                  <a:pt x="7468" y="446"/>
                </a:lnTo>
                <a:cubicBezTo>
                  <a:pt x="7312" y="494"/>
                  <a:pt x="7177" y="531"/>
                  <a:pt x="7166" y="537"/>
                </a:cubicBezTo>
                <a:cubicBezTo>
                  <a:pt x="7161" y="542"/>
                  <a:pt x="7155" y="677"/>
                  <a:pt x="7155" y="840"/>
                </a:cubicBezTo>
                <a:lnTo>
                  <a:pt x="7166" y="1761"/>
                </a:lnTo>
                <a:cubicBezTo>
                  <a:pt x="7166" y="1923"/>
                  <a:pt x="7047" y="2119"/>
                  <a:pt x="6901" y="2190"/>
                </a:cubicBezTo>
                <a:lnTo>
                  <a:pt x="6150" y="2574"/>
                </a:lnTo>
                <a:cubicBezTo>
                  <a:pt x="6005" y="2656"/>
                  <a:pt x="5779" y="2645"/>
                  <a:pt x="5649" y="2548"/>
                </a:cubicBezTo>
                <a:lnTo>
                  <a:pt x="4900" y="2009"/>
                </a:lnTo>
                <a:cubicBezTo>
                  <a:pt x="4765" y="1912"/>
                  <a:pt x="4650" y="1842"/>
                  <a:pt x="4645" y="1847"/>
                </a:cubicBezTo>
                <a:cubicBezTo>
                  <a:pt x="4639" y="1852"/>
                  <a:pt x="4527" y="1941"/>
                  <a:pt x="4397" y="2044"/>
                </a:cubicBezTo>
                <a:lnTo>
                  <a:pt x="3162" y="3116"/>
                </a:lnTo>
                <a:cubicBezTo>
                  <a:pt x="3043" y="3230"/>
                  <a:pt x="2941" y="3328"/>
                  <a:pt x="2936" y="3333"/>
                </a:cubicBezTo>
                <a:cubicBezTo>
                  <a:pt x="2930" y="3338"/>
                  <a:pt x="2991" y="3463"/>
                  <a:pt x="3066" y="3610"/>
                </a:cubicBezTo>
                <a:lnTo>
                  <a:pt x="3490" y="4401"/>
                </a:lnTo>
                <a:cubicBezTo>
                  <a:pt x="3566" y="4548"/>
                  <a:pt x="3551" y="4770"/>
                  <a:pt x="3449" y="4900"/>
                </a:cubicBezTo>
                <a:lnTo>
                  <a:pt x="2908" y="5647"/>
                </a:lnTo>
                <a:cubicBezTo>
                  <a:pt x="2816" y="5783"/>
                  <a:pt x="2611" y="5879"/>
                  <a:pt x="2449" y="5858"/>
                </a:cubicBezTo>
                <a:lnTo>
                  <a:pt x="1547" y="5740"/>
                </a:lnTo>
                <a:cubicBezTo>
                  <a:pt x="1385" y="5718"/>
                  <a:pt x="1251" y="5706"/>
                  <a:pt x="1245" y="5712"/>
                </a:cubicBezTo>
                <a:cubicBezTo>
                  <a:pt x="1240" y="5717"/>
                  <a:pt x="1182" y="5848"/>
                  <a:pt x="1112" y="6000"/>
                </a:cubicBezTo>
                <a:lnTo>
                  <a:pt x="518" y="7484"/>
                </a:lnTo>
                <a:cubicBezTo>
                  <a:pt x="464" y="7641"/>
                  <a:pt x="419" y="7775"/>
                  <a:pt x="414" y="7781"/>
                </a:cubicBezTo>
                <a:cubicBezTo>
                  <a:pt x="414" y="7792"/>
                  <a:pt x="523" y="7874"/>
                  <a:pt x="658" y="7966"/>
                </a:cubicBezTo>
                <a:lnTo>
                  <a:pt x="1381" y="8453"/>
                </a:lnTo>
                <a:cubicBezTo>
                  <a:pt x="1515" y="8545"/>
                  <a:pt x="1603" y="8751"/>
                  <a:pt x="1570" y="8914"/>
                </a:cubicBezTo>
                <a:lnTo>
                  <a:pt x="1420" y="9944"/>
                </a:lnTo>
                <a:cubicBezTo>
                  <a:pt x="1404" y="10107"/>
                  <a:pt x="1263" y="10291"/>
                  <a:pt x="1107" y="10345"/>
                </a:cubicBezTo>
                <a:lnTo>
                  <a:pt x="280" y="10648"/>
                </a:lnTo>
                <a:cubicBezTo>
                  <a:pt x="124" y="10702"/>
                  <a:pt x="0" y="10758"/>
                  <a:pt x="0" y="10769"/>
                </a:cubicBezTo>
                <a:cubicBezTo>
                  <a:pt x="0" y="10780"/>
                  <a:pt x="6" y="10920"/>
                  <a:pt x="16" y="11082"/>
                </a:cubicBezTo>
                <a:lnTo>
                  <a:pt x="167" y="12626"/>
                </a:lnTo>
                <a:cubicBezTo>
                  <a:pt x="194" y="12789"/>
                  <a:pt x="211" y="12930"/>
                  <a:pt x="216" y="12941"/>
                </a:cubicBezTo>
                <a:cubicBezTo>
                  <a:pt x="216" y="12952"/>
                  <a:pt x="351" y="12974"/>
                  <a:pt x="518" y="12991"/>
                </a:cubicBezTo>
                <a:lnTo>
                  <a:pt x="1354" y="13082"/>
                </a:lnTo>
                <a:cubicBezTo>
                  <a:pt x="1516" y="13098"/>
                  <a:pt x="1688" y="13244"/>
                  <a:pt x="1737" y="13401"/>
                </a:cubicBezTo>
                <a:lnTo>
                  <a:pt x="2121" y="14501"/>
                </a:lnTo>
                <a:cubicBezTo>
                  <a:pt x="2180" y="14653"/>
                  <a:pt x="2142" y="14881"/>
                  <a:pt x="2029" y="15000"/>
                </a:cubicBezTo>
                <a:lnTo>
                  <a:pt x="1456" y="15624"/>
                </a:lnTo>
                <a:cubicBezTo>
                  <a:pt x="1348" y="15744"/>
                  <a:pt x="1258" y="15851"/>
                  <a:pt x="1263" y="15856"/>
                </a:cubicBezTo>
                <a:cubicBezTo>
                  <a:pt x="1269" y="15862"/>
                  <a:pt x="1339" y="15985"/>
                  <a:pt x="1425" y="16126"/>
                </a:cubicBezTo>
                <a:lnTo>
                  <a:pt x="2256" y="17380"/>
                </a:lnTo>
                <a:cubicBezTo>
                  <a:pt x="2353" y="17510"/>
                  <a:pt x="2439" y="17623"/>
                  <a:pt x="2444" y="17634"/>
                </a:cubicBezTo>
                <a:cubicBezTo>
                  <a:pt x="2450" y="17639"/>
                  <a:pt x="2579" y="17596"/>
                  <a:pt x="2730" y="17536"/>
                </a:cubicBezTo>
                <a:lnTo>
                  <a:pt x="3490" y="17233"/>
                </a:lnTo>
                <a:cubicBezTo>
                  <a:pt x="3641" y="17173"/>
                  <a:pt x="3863" y="17216"/>
                  <a:pt x="3977" y="17336"/>
                </a:cubicBezTo>
                <a:lnTo>
                  <a:pt x="4905" y="18194"/>
                </a:lnTo>
                <a:cubicBezTo>
                  <a:pt x="5029" y="18297"/>
                  <a:pt x="5100" y="18512"/>
                  <a:pt x="5062" y="18674"/>
                </a:cubicBezTo>
                <a:lnTo>
                  <a:pt x="4851" y="19476"/>
                </a:lnTo>
                <a:cubicBezTo>
                  <a:pt x="4808" y="19633"/>
                  <a:pt x="4779" y="19769"/>
                  <a:pt x="4785" y="19774"/>
                </a:cubicBezTo>
                <a:cubicBezTo>
                  <a:pt x="4790" y="19779"/>
                  <a:pt x="4915" y="19850"/>
                  <a:pt x="5055" y="19936"/>
                </a:cubicBezTo>
                <a:lnTo>
                  <a:pt x="6345" y="20632"/>
                </a:lnTo>
                <a:cubicBezTo>
                  <a:pt x="6491" y="20703"/>
                  <a:pt x="6621" y="20761"/>
                  <a:pt x="6632" y="20766"/>
                </a:cubicBezTo>
                <a:cubicBezTo>
                  <a:pt x="6637" y="20772"/>
                  <a:pt x="6734" y="20667"/>
                  <a:pt x="6842" y="20543"/>
                </a:cubicBezTo>
                <a:lnTo>
                  <a:pt x="7369" y="19931"/>
                </a:lnTo>
                <a:cubicBezTo>
                  <a:pt x="7477" y="19807"/>
                  <a:pt x="7694" y="19743"/>
                  <a:pt x="7851" y="19792"/>
                </a:cubicBezTo>
                <a:lnTo>
                  <a:pt x="9136" y="20117"/>
                </a:lnTo>
                <a:cubicBezTo>
                  <a:pt x="9298" y="20149"/>
                  <a:pt x="9459" y="20306"/>
                  <a:pt x="9497" y="20468"/>
                </a:cubicBezTo>
                <a:lnTo>
                  <a:pt x="9680" y="21260"/>
                </a:lnTo>
                <a:cubicBezTo>
                  <a:pt x="9718" y="21423"/>
                  <a:pt x="9756" y="21553"/>
                  <a:pt x="9761" y="21553"/>
                </a:cubicBezTo>
                <a:cubicBezTo>
                  <a:pt x="9766" y="21553"/>
                  <a:pt x="9911" y="21562"/>
                  <a:pt x="10073" y="21573"/>
                </a:cubicBezTo>
                <a:lnTo>
                  <a:pt x="10500" y="21595"/>
                </a:lnTo>
                <a:cubicBezTo>
                  <a:pt x="10662" y="21600"/>
                  <a:pt x="10931" y="21600"/>
                  <a:pt x="11099" y="21595"/>
                </a:cubicBezTo>
                <a:lnTo>
                  <a:pt x="11524" y="21573"/>
                </a:lnTo>
                <a:cubicBezTo>
                  <a:pt x="11686" y="21562"/>
                  <a:pt x="11828" y="21553"/>
                  <a:pt x="11839" y="21553"/>
                </a:cubicBezTo>
                <a:cubicBezTo>
                  <a:pt x="11850" y="21553"/>
                  <a:pt x="11882" y="21417"/>
                  <a:pt x="11920" y="21260"/>
                </a:cubicBezTo>
                <a:lnTo>
                  <a:pt x="12103" y="20468"/>
                </a:lnTo>
                <a:cubicBezTo>
                  <a:pt x="12141" y="20306"/>
                  <a:pt x="12302" y="20149"/>
                  <a:pt x="12464" y="20117"/>
                </a:cubicBezTo>
                <a:lnTo>
                  <a:pt x="13749" y="19792"/>
                </a:lnTo>
                <a:cubicBezTo>
                  <a:pt x="13906" y="19743"/>
                  <a:pt x="14119" y="19807"/>
                  <a:pt x="14227" y="19931"/>
                </a:cubicBezTo>
                <a:lnTo>
                  <a:pt x="14757" y="20543"/>
                </a:lnTo>
                <a:cubicBezTo>
                  <a:pt x="14865" y="20667"/>
                  <a:pt x="14957" y="20766"/>
                  <a:pt x="14968" y="20766"/>
                </a:cubicBezTo>
                <a:cubicBezTo>
                  <a:pt x="14973" y="20761"/>
                  <a:pt x="15102" y="20703"/>
                  <a:pt x="15253" y="20632"/>
                </a:cubicBezTo>
                <a:lnTo>
                  <a:pt x="16543" y="19936"/>
                </a:lnTo>
                <a:cubicBezTo>
                  <a:pt x="16683" y="19850"/>
                  <a:pt x="16801" y="19779"/>
                  <a:pt x="16812" y="19774"/>
                </a:cubicBezTo>
                <a:cubicBezTo>
                  <a:pt x="16817" y="19769"/>
                  <a:pt x="16791" y="19633"/>
                  <a:pt x="16748" y="19476"/>
                </a:cubicBezTo>
                <a:lnTo>
                  <a:pt x="16538" y="18674"/>
                </a:lnTo>
                <a:cubicBezTo>
                  <a:pt x="16495" y="18517"/>
                  <a:pt x="16565" y="18302"/>
                  <a:pt x="16695" y="18194"/>
                </a:cubicBezTo>
                <a:lnTo>
                  <a:pt x="17622" y="17336"/>
                </a:lnTo>
                <a:cubicBezTo>
                  <a:pt x="17735" y="17216"/>
                  <a:pt x="17956" y="17173"/>
                  <a:pt x="18107" y="17233"/>
                </a:cubicBezTo>
                <a:lnTo>
                  <a:pt x="18867" y="17536"/>
                </a:lnTo>
                <a:cubicBezTo>
                  <a:pt x="19018" y="17596"/>
                  <a:pt x="19149" y="17639"/>
                  <a:pt x="19154" y="17634"/>
                </a:cubicBezTo>
                <a:cubicBezTo>
                  <a:pt x="19159" y="17628"/>
                  <a:pt x="19247" y="17516"/>
                  <a:pt x="19344" y="17380"/>
                </a:cubicBezTo>
                <a:lnTo>
                  <a:pt x="20175" y="16126"/>
                </a:lnTo>
                <a:cubicBezTo>
                  <a:pt x="20261" y="15985"/>
                  <a:pt x="20331" y="15862"/>
                  <a:pt x="20337" y="15856"/>
                </a:cubicBezTo>
                <a:cubicBezTo>
                  <a:pt x="20342" y="15851"/>
                  <a:pt x="20255" y="15744"/>
                  <a:pt x="20142" y="15624"/>
                </a:cubicBezTo>
                <a:lnTo>
                  <a:pt x="19570" y="14988"/>
                </a:lnTo>
                <a:cubicBezTo>
                  <a:pt x="19462" y="14869"/>
                  <a:pt x="19420" y="14643"/>
                  <a:pt x="19479" y="14491"/>
                </a:cubicBezTo>
                <a:lnTo>
                  <a:pt x="19862" y="13390"/>
                </a:lnTo>
                <a:cubicBezTo>
                  <a:pt x="19910" y="13233"/>
                  <a:pt x="20082" y="13088"/>
                  <a:pt x="20244" y="13072"/>
                </a:cubicBezTo>
                <a:lnTo>
                  <a:pt x="21080" y="12979"/>
                </a:lnTo>
                <a:cubicBezTo>
                  <a:pt x="21242" y="12963"/>
                  <a:pt x="21379" y="12940"/>
                  <a:pt x="21384" y="12929"/>
                </a:cubicBezTo>
                <a:cubicBezTo>
                  <a:pt x="21384" y="12918"/>
                  <a:pt x="21403" y="12784"/>
                  <a:pt x="21430" y="12616"/>
                </a:cubicBezTo>
                <a:lnTo>
                  <a:pt x="21582" y="11072"/>
                </a:lnTo>
                <a:cubicBezTo>
                  <a:pt x="21593" y="10910"/>
                  <a:pt x="21600" y="10768"/>
                  <a:pt x="21600" y="10758"/>
                </a:cubicBezTo>
                <a:cubicBezTo>
                  <a:pt x="21584" y="10758"/>
                  <a:pt x="21460" y="10702"/>
                  <a:pt x="21303" y="10648"/>
                </a:cubicBezTo>
                <a:lnTo>
                  <a:pt x="20477" y="10345"/>
                </a:lnTo>
                <a:cubicBezTo>
                  <a:pt x="20320" y="10291"/>
                  <a:pt x="20180" y="10107"/>
                  <a:pt x="20163" y="9944"/>
                </a:cubicBezTo>
                <a:lnTo>
                  <a:pt x="20013" y="8914"/>
                </a:lnTo>
                <a:cubicBezTo>
                  <a:pt x="19981" y="8751"/>
                  <a:pt x="20066" y="8545"/>
                  <a:pt x="20201" y="8453"/>
                </a:cubicBezTo>
                <a:lnTo>
                  <a:pt x="20925" y="7966"/>
                </a:lnTo>
                <a:cubicBezTo>
                  <a:pt x="21060" y="7874"/>
                  <a:pt x="21173" y="7792"/>
                  <a:pt x="21168" y="7781"/>
                </a:cubicBezTo>
                <a:cubicBezTo>
                  <a:pt x="21168" y="7770"/>
                  <a:pt x="21120" y="7641"/>
                  <a:pt x="21066" y="7484"/>
                </a:cubicBezTo>
                <a:lnTo>
                  <a:pt x="20472" y="6000"/>
                </a:lnTo>
                <a:cubicBezTo>
                  <a:pt x="20402" y="5848"/>
                  <a:pt x="20342" y="5723"/>
                  <a:pt x="20337" y="5712"/>
                </a:cubicBezTo>
                <a:cubicBezTo>
                  <a:pt x="20331" y="5701"/>
                  <a:pt x="20197" y="5718"/>
                  <a:pt x="20035" y="5740"/>
                </a:cubicBezTo>
                <a:lnTo>
                  <a:pt x="19133" y="5858"/>
                </a:lnTo>
                <a:cubicBezTo>
                  <a:pt x="18971" y="5879"/>
                  <a:pt x="18760" y="5788"/>
                  <a:pt x="18674" y="5647"/>
                </a:cubicBezTo>
                <a:lnTo>
                  <a:pt x="18135" y="4900"/>
                </a:lnTo>
                <a:cubicBezTo>
                  <a:pt x="18032" y="4770"/>
                  <a:pt x="18016" y="4548"/>
                  <a:pt x="18092" y="4401"/>
                </a:cubicBezTo>
                <a:lnTo>
                  <a:pt x="18517" y="3610"/>
                </a:lnTo>
                <a:cubicBezTo>
                  <a:pt x="18593" y="3463"/>
                  <a:pt x="18653" y="3338"/>
                  <a:pt x="18648" y="3333"/>
                </a:cubicBezTo>
                <a:cubicBezTo>
                  <a:pt x="18642" y="3328"/>
                  <a:pt x="18540" y="3230"/>
                  <a:pt x="18422" y="3116"/>
                </a:cubicBezTo>
                <a:lnTo>
                  <a:pt x="17185" y="2044"/>
                </a:lnTo>
                <a:cubicBezTo>
                  <a:pt x="17055" y="1941"/>
                  <a:pt x="16943" y="1852"/>
                  <a:pt x="16937" y="1847"/>
                </a:cubicBezTo>
                <a:cubicBezTo>
                  <a:pt x="16932" y="1842"/>
                  <a:pt x="16813" y="1917"/>
                  <a:pt x="16683" y="2009"/>
                </a:cubicBezTo>
                <a:lnTo>
                  <a:pt x="15934" y="2548"/>
                </a:lnTo>
                <a:cubicBezTo>
                  <a:pt x="15800" y="2645"/>
                  <a:pt x="15572" y="2656"/>
                  <a:pt x="15431" y="2574"/>
                </a:cubicBezTo>
                <a:lnTo>
                  <a:pt x="14681" y="2190"/>
                </a:lnTo>
                <a:cubicBezTo>
                  <a:pt x="14530" y="2119"/>
                  <a:pt x="14412" y="1929"/>
                  <a:pt x="14417" y="1761"/>
                </a:cubicBezTo>
                <a:lnTo>
                  <a:pt x="14429" y="840"/>
                </a:lnTo>
                <a:cubicBezTo>
                  <a:pt x="14429" y="677"/>
                  <a:pt x="14428" y="537"/>
                  <a:pt x="14417" y="537"/>
                </a:cubicBezTo>
                <a:cubicBezTo>
                  <a:pt x="14412" y="531"/>
                  <a:pt x="14272" y="494"/>
                  <a:pt x="14115" y="446"/>
                </a:cubicBezTo>
                <a:lnTo>
                  <a:pt x="12507" y="55"/>
                </a:lnTo>
                <a:cubicBezTo>
                  <a:pt x="12345" y="22"/>
                  <a:pt x="12204" y="0"/>
                  <a:pt x="12199" y="0"/>
                </a:cubicBezTo>
                <a:cubicBezTo>
                  <a:pt x="12188" y="0"/>
                  <a:pt x="12124" y="120"/>
                  <a:pt x="12049" y="267"/>
                </a:cubicBezTo>
                <a:lnTo>
                  <a:pt x="11628" y="1095"/>
                </a:lnTo>
                <a:cubicBezTo>
                  <a:pt x="11552" y="1241"/>
                  <a:pt x="11358" y="1355"/>
                  <a:pt x="11196" y="1350"/>
                </a:cubicBezTo>
                <a:lnTo>
                  <a:pt x="10386" y="1350"/>
                </a:lnTo>
                <a:cubicBezTo>
                  <a:pt x="10224" y="1355"/>
                  <a:pt x="10026" y="1241"/>
                  <a:pt x="9956" y="1095"/>
                </a:cubicBezTo>
                <a:lnTo>
                  <a:pt x="9533" y="267"/>
                </a:lnTo>
                <a:cubicBezTo>
                  <a:pt x="9458" y="120"/>
                  <a:pt x="9394" y="0"/>
                  <a:pt x="9383" y="0"/>
                </a:cubicBezTo>
                <a:close/>
                <a:moveTo>
                  <a:pt x="10793" y="3084"/>
                </a:moveTo>
                <a:cubicBezTo>
                  <a:pt x="15050" y="3084"/>
                  <a:pt x="18489" y="6540"/>
                  <a:pt x="18489" y="10816"/>
                </a:cubicBezTo>
                <a:cubicBezTo>
                  <a:pt x="18489" y="15091"/>
                  <a:pt x="15050" y="18550"/>
                  <a:pt x="10793" y="18550"/>
                </a:cubicBezTo>
                <a:cubicBezTo>
                  <a:pt x="6537" y="18550"/>
                  <a:pt x="3093" y="15078"/>
                  <a:pt x="3093" y="10816"/>
                </a:cubicBezTo>
                <a:cubicBezTo>
                  <a:pt x="3093" y="6540"/>
                  <a:pt x="6537" y="3084"/>
                  <a:pt x="10793" y="3084"/>
                </a:cubicBezTo>
                <a:close/>
              </a:path>
            </a:pathLst>
          </a:cu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03" name="Google Shape;754;p30"/>
          <p:cNvSpPr txBox="1"/>
          <p:nvPr/>
        </p:nvSpPr>
        <p:spPr>
          <a:xfrm>
            <a:off x="3952720" y="2959486"/>
            <a:ext cx="1238560" cy="1009239"/>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100"/>
              <a:buFont typeface="DM Sans Medium"/>
              <a:buNone/>
            </a:pPr>
            <a:r>
              <a:rPr lang="en-US" sz="1100" b="0" i="0" u="none" strike="noStrike" cap="none" dirty="0" smtClean="0">
                <a:solidFill>
                  <a:schemeClr val="dk1"/>
                </a:solidFill>
                <a:latin typeface="DM Sans Medium"/>
                <a:ea typeface="DM Sans Medium"/>
                <a:cs typeface="DM Sans Medium"/>
                <a:sym typeface="DM Sans Medium"/>
              </a:rPr>
              <a:t>Feature Selected</a:t>
            </a:r>
            <a:endParaRPr sz="500" dirty="0"/>
          </a:p>
        </p:txBody>
      </p:sp>
      <p:sp>
        <p:nvSpPr>
          <p:cNvPr id="104" name="Google Shape;755;p30"/>
          <p:cNvSpPr txBox="1"/>
          <p:nvPr/>
        </p:nvSpPr>
        <p:spPr>
          <a:xfrm>
            <a:off x="3431588" y="1406512"/>
            <a:ext cx="2280823" cy="176972"/>
          </a:xfrm>
          <a:prstGeom prst="rect">
            <a:avLst/>
          </a:prstGeom>
          <a:noFill/>
          <a:ln>
            <a:noFill/>
          </a:ln>
        </p:spPr>
        <p:txBody>
          <a:bodyPr spcFirstLastPara="1" wrap="square" lIns="19050" tIns="19050" rIns="19050" bIns="19050" anchor="ctr" anchorCtr="0">
            <a:spAutoFit/>
          </a:bodyPr>
          <a:lstStyle/>
          <a:p>
            <a:pPr lvl="0" algn="ctr">
              <a:buClr>
                <a:schemeClr val="dk2"/>
              </a:buClr>
              <a:buSzPts val="900"/>
            </a:pPr>
            <a:r>
              <a:rPr lang="en-GB" sz="900" dirty="0">
                <a:solidFill>
                  <a:schemeClr val="dk2"/>
                </a:solidFill>
                <a:latin typeface="DM Sans"/>
                <a:ea typeface="DM Sans"/>
                <a:cs typeface="DM Sans"/>
                <a:sym typeface="DM Sans"/>
              </a:rPr>
              <a:t>Total number donations given</a:t>
            </a:r>
          </a:p>
        </p:txBody>
      </p:sp>
      <p:sp>
        <p:nvSpPr>
          <p:cNvPr id="105" name="Google Shape;756;p30"/>
          <p:cNvSpPr txBox="1"/>
          <p:nvPr/>
        </p:nvSpPr>
        <p:spPr>
          <a:xfrm>
            <a:off x="5149701" y="1682737"/>
            <a:ext cx="1855473"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Overall average gift </a:t>
            </a:r>
            <a:r>
              <a:rPr lang="en-GB" sz="900" dirty="0" smtClean="0">
                <a:solidFill>
                  <a:schemeClr val="dk2"/>
                </a:solidFill>
                <a:latin typeface="DM Sans"/>
                <a:ea typeface="DM Sans"/>
                <a:cs typeface="DM Sans"/>
                <a:sym typeface="DM Sans"/>
              </a:rPr>
              <a:t>amount</a:t>
            </a:r>
            <a:endParaRPr sz="500" dirty="0"/>
          </a:p>
        </p:txBody>
      </p:sp>
      <p:sp>
        <p:nvSpPr>
          <p:cNvPr id="106" name="Google Shape;757;p30"/>
          <p:cNvSpPr txBox="1"/>
          <p:nvPr/>
        </p:nvSpPr>
        <p:spPr>
          <a:xfrm>
            <a:off x="5611685" y="1976650"/>
            <a:ext cx="2305142"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Amount of most recent donation</a:t>
            </a:r>
          </a:p>
        </p:txBody>
      </p:sp>
      <p:sp>
        <p:nvSpPr>
          <p:cNvPr id="107" name="Google Shape;758;p30"/>
          <p:cNvSpPr txBox="1"/>
          <p:nvPr/>
        </p:nvSpPr>
        <p:spPr>
          <a:xfrm>
            <a:off x="6057252" y="2352775"/>
            <a:ext cx="1525426"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Last donation date</a:t>
            </a:r>
            <a:endParaRPr sz="500" dirty="0"/>
          </a:p>
        </p:txBody>
      </p:sp>
      <p:sp>
        <p:nvSpPr>
          <p:cNvPr id="108" name="Google Shape;759;p30"/>
          <p:cNvSpPr txBox="1"/>
          <p:nvPr/>
        </p:nvSpPr>
        <p:spPr>
          <a:xfrm>
            <a:off x="6281715" y="2842519"/>
            <a:ext cx="1578578"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First donation date </a:t>
            </a:r>
            <a:endParaRPr sz="500" dirty="0"/>
          </a:p>
        </p:txBody>
      </p:sp>
      <p:sp>
        <p:nvSpPr>
          <p:cNvPr id="109" name="Google Shape;760;p30"/>
          <p:cNvSpPr txBox="1"/>
          <p:nvPr/>
        </p:nvSpPr>
        <p:spPr>
          <a:xfrm>
            <a:off x="6325933" y="3334644"/>
            <a:ext cx="2112041"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Average gift from raw data</a:t>
            </a:r>
            <a:endParaRPr sz="500" dirty="0"/>
          </a:p>
        </p:txBody>
      </p:sp>
      <p:sp>
        <p:nvSpPr>
          <p:cNvPr id="110" name="Google Shape;764;p30"/>
          <p:cNvSpPr txBox="1"/>
          <p:nvPr/>
        </p:nvSpPr>
        <p:spPr>
          <a:xfrm>
            <a:off x="1691484" y="1688406"/>
            <a:ext cx="2403382"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US" sz="900" dirty="0">
                <a:solidFill>
                  <a:schemeClr val="dk2"/>
                </a:solidFill>
                <a:latin typeface="DM Sans"/>
                <a:ea typeface="DM Sans"/>
                <a:cs typeface="DM Sans"/>
                <a:sym typeface="DM Sans"/>
              </a:rPr>
              <a:t>Total number of promotions received</a:t>
            </a:r>
            <a:endParaRPr sz="500" dirty="0"/>
          </a:p>
        </p:txBody>
      </p:sp>
      <p:sp>
        <p:nvSpPr>
          <p:cNvPr id="111" name="Google Shape;765;p30"/>
          <p:cNvSpPr txBox="1"/>
          <p:nvPr/>
        </p:nvSpPr>
        <p:spPr>
          <a:xfrm>
            <a:off x="1979205" y="1976650"/>
            <a:ext cx="1532936"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a:t>
            </a:r>
            <a:r>
              <a:rPr lang="en-GB" sz="900" dirty="0" smtClean="0">
                <a:solidFill>
                  <a:schemeClr val="dk2"/>
                </a:solidFill>
                <a:latin typeface="DM Sans"/>
                <a:ea typeface="DM Sans"/>
                <a:cs typeface="DM Sans"/>
                <a:sym typeface="DM Sans"/>
              </a:rPr>
              <a:t>count Card</a:t>
            </a:r>
            <a:endParaRPr sz="500" dirty="0"/>
          </a:p>
        </p:txBody>
      </p:sp>
      <p:sp>
        <p:nvSpPr>
          <p:cNvPr id="112" name="Google Shape;766;p30"/>
          <p:cNvSpPr txBox="1"/>
          <p:nvPr/>
        </p:nvSpPr>
        <p:spPr>
          <a:xfrm>
            <a:off x="1954419" y="2352775"/>
            <a:ext cx="115316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count</a:t>
            </a:r>
            <a:endParaRPr sz="500" dirty="0"/>
          </a:p>
        </p:txBody>
      </p:sp>
      <p:sp>
        <p:nvSpPr>
          <p:cNvPr id="113" name="Google Shape;767;p30"/>
          <p:cNvSpPr txBox="1"/>
          <p:nvPr/>
        </p:nvSpPr>
        <p:spPr>
          <a:xfrm>
            <a:off x="806937" y="2850454"/>
            <a:ext cx="201974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a:t>
            </a:r>
            <a:r>
              <a:rPr lang="en-GB" sz="900" dirty="0" smtClean="0">
                <a:solidFill>
                  <a:schemeClr val="dk2"/>
                </a:solidFill>
                <a:latin typeface="DM Sans"/>
                <a:ea typeface="DM Sans"/>
                <a:cs typeface="DM Sans"/>
                <a:sym typeface="DM Sans"/>
              </a:rPr>
              <a:t>propor1tion card </a:t>
            </a:r>
            <a:endParaRPr sz="500" dirty="0"/>
          </a:p>
        </p:txBody>
      </p:sp>
      <p:sp>
        <p:nvSpPr>
          <p:cNvPr id="114" name="Google Shape;768;p30"/>
          <p:cNvSpPr txBox="1"/>
          <p:nvPr/>
        </p:nvSpPr>
        <p:spPr>
          <a:xfrm>
            <a:off x="1238182" y="3334644"/>
            <a:ext cx="1585771"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Average gift amount s</a:t>
            </a:r>
            <a:endParaRPr sz="500" dirty="0"/>
          </a:p>
        </p:txBody>
      </p:sp>
      <p:sp>
        <p:nvSpPr>
          <p:cNvPr id="115" name="Google Shape;769;p30"/>
          <p:cNvSpPr txBox="1"/>
          <p:nvPr/>
        </p:nvSpPr>
        <p:spPr>
          <a:xfrm>
            <a:off x="1355884" y="3869631"/>
            <a:ext cx="1520108"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proportion</a:t>
            </a:r>
            <a:endParaRPr sz="500" dirty="0"/>
          </a:p>
        </p:txBody>
      </p:sp>
      <p:sp>
        <p:nvSpPr>
          <p:cNvPr id="116" name="Google Shape;770;p30"/>
          <p:cNvSpPr txBox="1"/>
          <p:nvPr/>
        </p:nvSpPr>
        <p:spPr>
          <a:xfrm>
            <a:off x="1952367" y="4322069"/>
            <a:ext cx="115316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Frequency status</a:t>
            </a:r>
            <a:endParaRPr sz="500" dirty="0"/>
          </a:p>
        </p:txBody>
      </p:sp>
      <p:sp>
        <p:nvSpPr>
          <p:cNvPr id="117" name="Google Shape;771;p30"/>
          <p:cNvSpPr txBox="1"/>
          <p:nvPr/>
        </p:nvSpPr>
        <p:spPr>
          <a:xfrm>
            <a:off x="2320738" y="4740488"/>
            <a:ext cx="115316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STAR-status</a:t>
            </a:r>
            <a:endParaRPr sz="500" dirty="0"/>
          </a:p>
        </p:txBody>
      </p:sp>
      <p:sp>
        <p:nvSpPr>
          <p:cNvPr id="118" name="Google Shape;817;p30"/>
          <p:cNvSpPr/>
          <p:nvPr/>
        </p:nvSpPr>
        <p:spPr>
          <a:xfrm flipH="1">
            <a:off x="2241097" y="4339474"/>
            <a:ext cx="368091" cy="49256"/>
          </a:xfrm>
          <a:custGeom>
            <a:avLst/>
            <a:gdLst/>
            <a:ahLst/>
            <a:cxnLst/>
            <a:rect l="l" t="t" r="r" b="b"/>
            <a:pathLst>
              <a:path w="21600" h="20969" extrusionOk="0">
                <a:moveTo>
                  <a:pt x="0" y="20648"/>
                </a:moveTo>
                <a:cubicBezTo>
                  <a:pt x="1627" y="21371"/>
                  <a:pt x="3266" y="20871"/>
                  <a:pt x="4865" y="19164"/>
                </a:cubicBezTo>
                <a:cubicBezTo>
                  <a:pt x="6757" y="17144"/>
                  <a:pt x="8562" y="13472"/>
                  <a:pt x="10388" y="10208"/>
                </a:cubicBezTo>
                <a:cubicBezTo>
                  <a:pt x="12080" y="7182"/>
                  <a:pt x="13796" y="4499"/>
                  <a:pt x="15552" y="2699"/>
                </a:cubicBezTo>
                <a:cubicBezTo>
                  <a:pt x="17543" y="660"/>
                  <a:pt x="19571" y="-229"/>
                  <a:pt x="21600" y="50"/>
                </a:cubicBezTo>
              </a:path>
            </a:pathLst>
          </a:custGeom>
          <a:noFill/>
          <a:ln w="9525" cap="flat" cmpd="sng">
            <a:solidFill>
              <a:srgbClr val="DCDCDC"/>
            </a:solidFill>
            <a:prstDash val="solid"/>
            <a:round/>
            <a:headEnd type="none" w="sm" len="sm"/>
            <a:tailEnd type="none" w="sm" len="sm"/>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19" name="Google Shape;818;p30"/>
          <p:cNvSpPr/>
          <p:nvPr/>
        </p:nvSpPr>
        <p:spPr>
          <a:xfrm rot="10800000">
            <a:off x="2241097" y="4422223"/>
            <a:ext cx="368091" cy="49255"/>
          </a:xfrm>
          <a:custGeom>
            <a:avLst/>
            <a:gdLst/>
            <a:ahLst/>
            <a:cxnLst/>
            <a:rect l="l" t="t" r="r" b="b"/>
            <a:pathLst>
              <a:path w="21600" h="20969" extrusionOk="0">
                <a:moveTo>
                  <a:pt x="0" y="20648"/>
                </a:moveTo>
                <a:cubicBezTo>
                  <a:pt x="1627" y="21371"/>
                  <a:pt x="3266" y="20871"/>
                  <a:pt x="4865" y="19164"/>
                </a:cubicBezTo>
                <a:cubicBezTo>
                  <a:pt x="6757" y="17144"/>
                  <a:pt x="8562" y="13472"/>
                  <a:pt x="10388" y="10208"/>
                </a:cubicBezTo>
                <a:cubicBezTo>
                  <a:pt x="12080" y="7182"/>
                  <a:pt x="13796" y="4499"/>
                  <a:pt x="15552" y="2699"/>
                </a:cubicBezTo>
                <a:cubicBezTo>
                  <a:pt x="17543" y="660"/>
                  <a:pt x="19571" y="-229"/>
                  <a:pt x="21600" y="50"/>
                </a:cubicBezTo>
              </a:path>
            </a:pathLst>
          </a:custGeom>
          <a:noFill/>
          <a:ln w="9525" cap="flat" cmpd="sng">
            <a:solidFill>
              <a:srgbClr val="DCDCDC"/>
            </a:solidFill>
            <a:prstDash val="solid"/>
            <a:round/>
            <a:headEnd type="none" w="sm" len="sm"/>
            <a:tailEnd type="none" w="sm" len="sm"/>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20" name="Google Shape;822;p30"/>
          <p:cNvSpPr/>
          <p:nvPr/>
        </p:nvSpPr>
        <p:spPr>
          <a:xfrm>
            <a:off x="4506025" y="1711544"/>
            <a:ext cx="152058" cy="100308"/>
          </a:xfrm>
          <a:custGeom>
            <a:avLst/>
            <a:gdLst/>
            <a:ahLst/>
            <a:cxnLst/>
            <a:rect l="l" t="t" r="r" b="b"/>
            <a:pathLst>
              <a:path w="21600" h="21600" extrusionOk="0">
                <a:moveTo>
                  <a:pt x="3462" y="0"/>
                </a:moveTo>
                <a:lnTo>
                  <a:pt x="2458" y="7089"/>
                </a:lnTo>
                <a:lnTo>
                  <a:pt x="10800" y="7089"/>
                </a:lnTo>
                <a:cubicBezTo>
                  <a:pt x="10800" y="5044"/>
                  <a:pt x="12110" y="3390"/>
                  <a:pt x="13708" y="3390"/>
                </a:cubicBezTo>
                <a:cubicBezTo>
                  <a:pt x="15306" y="3390"/>
                  <a:pt x="16598" y="5044"/>
                  <a:pt x="16598" y="7089"/>
                </a:cubicBezTo>
                <a:lnTo>
                  <a:pt x="19765" y="7089"/>
                </a:lnTo>
                <a:lnTo>
                  <a:pt x="19765" y="13890"/>
                </a:lnTo>
                <a:cubicBezTo>
                  <a:pt x="19922" y="13920"/>
                  <a:pt x="20065" y="13970"/>
                  <a:pt x="20215" y="14023"/>
                </a:cubicBezTo>
                <a:lnTo>
                  <a:pt x="21600" y="4209"/>
                </a:lnTo>
                <a:lnTo>
                  <a:pt x="3462" y="0"/>
                </a:lnTo>
                <a:close/>
                <a:moveTo>
                  <a:pt x="13708" y="5073"/>
                </a:moveTo>
                <a:cubicBezTo>
                  <a:pt x="12835" y="5073"/>
                  <a:pt x="12115" y="5972"/>
                  <a:pt x="12115" y="7089"/>
                </a:cubicBezTo>
                <a:cubicBezTo>
                  <a:pt x="12115" y="8207"/>
                  <a:pt x="12835" y="9105"/>
                  <a:pt x="13708" y="9105"/>
                </a:cubicBezTo>
                <a:cubicBezTo>
                  <a:pt x="14581" y="9105"/>
                  <a:pt x="15283" y="8207"/>
                  <a:pt x="15283" y="7089"/>
                </a:cubicBezTo>
                <a:cubicBezTo>
                  <a:pt x="15283" y="5972"/>
                  <a:pt x="14581" y="5073"/>
                  <a:pt x="13708" y="5073"/>
                </a:cubicBezTo>
                <a:close/>
                <a:moveTo>
                  <a:pt x="0" y="8773"/>
                </a:moveTo>
                <a:lnTo>
                  <a:pt x="0" y="21600"/>
                </a:lnTo>
                <a:lnTo>
                  <a:pt x="16408" y="21600"/>
                </a:lnTo>
                <a:cubicBezTo>
                  <a:pt x="15868" y="20778"/>
                  <a:pt x="15542" y="19720"/>
                  <a:pt x="15542" y="18565"/>
                </a:cubicBezTo>
                <a:cubicBezTo>
                  <a:pt x="15542" y="16309"/>
                  <a:pt x="16795" y="14422"/>
                  <a:pt x="18450" y="13957"/>
                </a:cubicBezTo>
                <a:lnTo>
                  <a:pt x="18450" y="8773"/>
                </a:lnTo>
                <a:lnTo>
                  <a:pt x="16287" y="8773"/>
                </a:lnTo>
                <a:cubicBezTo>
                  <a:pt x="15806" y="9972"/>
                  <a:pt x="14831" y="10811"/>
                  <a:pt x="13708" y="10811"/>
                </a:cubicBezTo>
                <a:cubicBezTo>
                  <a:pt x="12584" y="10811"/>
                  <a:pt x="11610" y="9972"/>
                  <a:pt x="11129" y="8773"/>
                </a:cubicBezTo>
                <a:lnTo>
                  <a:pt x="0" y="8773"/>
                </a:lnTo>
                <a:close/>
                <a:moveTo>
                  <a:pt x="9225" y="11143"/>
                </a:moveTo>
                <a:cubicBezTo>
                  <a:pt x="10971" y="11143"/>
                  <a:pt x="12375" y="12940"/>
                  <a:pt x="12375" y="15175"/>
                </a:cubicBezTo>
                <a:cubicBezTo>
                  <a:pt x="12375" y="17411"/>
                  <a:pt x="10971" y="19230"/>
                  <a:pt x="9225" y="19230"/>
                </a:cubicBezTo>
                <a:cubicBezTo>
                  <a:pt x="7479" y="19230"/>
                  <a:pt x="6058" y="17410"/>
                  <a:pt x="6058" y="15175"/>
                </a:cubicBezTo>
                <a:cubicBezTo>
                  <a:pt x="6058" y="12941"/>
                  <a:pt x="7479" y="11143"/>
                  <a:pt x="9225" y="11143"/>
                </a:cubicBezTo>
                <a:close/>
                <a:moveTo>
                  <a:pt x="19229" y="15530"/>
                </a:moveTo>
                <a:cubicBezTo>
                  <a:pt x="17919" y="15530"/>
                  <a:pt x="16858" y="16889"/>
                  <a:pt x="16858" y="18565"/>
                </a:cubicBezTo>
                <a:cubicBezTo>
                  <a:pt x="16858" y="20241"/>
                  <a:pt x="17919" y="21600"/>
                  <a:pt x="19229" y="21600"/>
                </a:cubicBezTo>
                <a:cubicBezTo>
                  <a:pt x="20538" y="21600"/>
                  <a:pt x="21600" y="20241"/>
                  <a:pt x="21600" y="18565"/>
                </a:cubicBezTo>
                <a:cubicBezTo>
                  <a:pt x="21600" y="16889"/>
                  <a:pt x="20538" y="15530"/>
                  <a:pt x="19229" y="15530"/>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1" name="Google Shape;823;p30"/>
          <p:cNvSpPr/>
          <p:nvPr/>
        </p:nvSpPr>
        <p:spPr>
          <a:xfrm>
            <a:off x="4004077" y="1802315"/>
            <a:ext cx="146305" cy="107904"/>
          </a:xfrm>
          <a:custGeom>
            <a:avLst/>
            <a:gdLst/>
            <a:ahLst/>
            <a:cxnLst/>
            <a:rect l="l" t="t" r="r" b="b"/>
            <a:pathLst>
              <a:path w="21600" h="21600" extrusionOk="0">
                <a:moveTo>
                  <a:pt x="4650" y="0"/>
                </a:moveTo>
                <a:lnTo>
                  <a:pt x="4650" y="3129"/>
                </a:lnTo>
                <a:lnTo>
                  <a:pt x="7383" y="3129"/>
                </a:lnTo>
                <a:lnTo>
                  <a:pt x="7383" y="0"/>
                </a:lnTo>
                <a:lnTo>
                  <a:pt x="4650" y="0"/>
                </a:lnTo>
                <a:close/>
                <a:moveTo>
                  <a:pt x="14217" y="0"/>
                </a:moveTo>
                <a:lnTo>
                  <a:pt x="14217" y="3129"/>
                </a:lnTo>
                <a:lnTo>
                  <a:pt x="16950" y="3129"/>
                </a:lnTo>
                <a:lnTo>
                  <a:pt x="16950" y="0"/>
                </a:lnTo>
                <a:lnTo>
                  <a:pt x="14217" y="0"/>
                </a:lnTo>
                <a:close/>
                <a:moveTo>
                  <a:pt x="0" y="2174"/>
                </a:moveTo>
                <a:lnTo>
                  <a:pt x="0" y="18471"/>
                </a:lnTo>
                <a:cubicBezTo>
                  <a:pt x="0" y="20194"/>
                  <a:pt x="1228" y="21600"/>
                  <a:pt x="2733" y="21600"/>
                </a:cubicBezTo>
                <a:lnTo>
                  <a:pt x="18867" y="21600"/>
                </a:lnTo>
                <a:cubicBezTo>
                  <a:pt x="20372" y="21600"/>
                  <a:pt x="21600" y="20194"/>
                  <a:pt x="21600" y="18471"/>
                </a:cubicBezTo>
                <a:lnTo>
                  <a:pt x="21600" y="2174"/>
                </a:lnTo>
                <a:lnTo>
                  <a:pt x="18317" y="2174"/>
                </a:lnTo>
                <a:lnTo>
                  <a:pt x="18317" y="4694"/>
                </a:lnTo>
                <a:lnTo>
                  <a:pt x="12850" y="4694"/>
                </a:lnTo>
                <a:lnTo>
                  <a:pt x="12850" y="2174"/>
                </a:lnTo>
                <a:lnTo>
                  <a:pt x="8750" y="2174"/>
                </a:lnTo>
                <a:lnTo>
                  <a:pt x="8750" y="4694"/>
                </a:lnTo>
                <a:lnTo>
                  <a:pt x="3283" y="4694"/>
                </a:lnTo>
                <a:lnTo>
                  <a:pt x="3283" y="2174"/>
                </a:lnTo>
                <a:lnTo>
                  <a:pt x="0" y="2174"/>
                </a:lnTo>
                <a:close/>
                <a:moveTo>
                  <a:pt x="1917" y="6563"/>
                </a:moveTo>
                <a:lnTo>
                  <a:pt x="19683" y="6563"/>
                </a:lnTo>
                <a:lnTo>
                  <a:pt x="19683" y="18471"/>
                </a:lnTo>
                <a:cubicBezTo>
                  <a:pt x="19683" y="18980"/>
                  <a:pt x="19312" y="19405"/>
                  <a:pt x="18867" y="19405"/>
                </a:cubicBezTo>
                <a:lnTo>
                  <a:pt x="2733" y="19405"/>
                </a:lnTo>
                <a:cubicBezTo>
                  <a:pt x="2288" y="19405"/>
                  <a:pt x="1917" y="18980"/>
                  <a:pt x="1917" y="18471"/>
                </a:cubicBezTo>
                <a:lnTo>
                  <a:pt x="1917" y="6563"/>
                </a:lnTo>
                <a:close/>
                <a:moveTo>
                  <a:pt x="10809" y="8128"/>
                </a:moveTo>
                <a:cubicBezTo>
                  <a:pt x="8467" y="8128"/>
                  <a:pt x="6567" y="10303"/>
                  <a:pt x="6567" y="12984"/>
                </a:cubicBezTo>
                <a:cubicBezTo>
                  <a:pt x="6567" y="15666"/>
                  <a:pt x="8467" y="17841"/>
                  <a:pt x="10809" y="17841"/>
                </a:cubicBezTo>
                <a:cubicBezTo>
                  <a:pt x="13151" y="17841"/>
                  <a:pt x="15033" y="15665"/>
                  <a:pt x="15033" y="12984"/>
                </a:cubicBezTo>
                <a:cubicBezTo>
                  <a:pt x="15033" y="10304"/>
                  <a:pt x="13151" y="8128"/>
                  <a:pt x="10809" y="8128"/>
                </a:cubicBezTo>
                <a:close/>
                <a:moveTo>
                  <a:pt x="12459" y="10465"/>
                </a:moveTo>
                <a:lnTo>
                  <a:pt x="13524" y="11440"/>
                </a:lnTo>
                <a:lnTo>
                  <a:pt x="10667" y="15484"/>
                </a:lnTo>
                <a:lnTo>
                  <a:pt x="8413" y="13330"/>
                </a:lnTo>
                <a:lnTo>
                  <a:pt x="9300" y="12131"/>
                </a:lnTo>
                <a:lnTo>
                  <a:pt x="10472" y="13269"/>
                </a:lnTo>
                <a:lnTo>
                  <a:pt x="12459" y="10465"/>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2" name="Google Shape;824;p30"/>
          <p:cNvSpPr/>
          <p:nvPr/>
        </p:nvSpPr>
        <p:spPr>
          <a:xfrm>
            <a:off x="3549818" y="2022841"/>
            <a:ext cx="130897" cy="135975"/>
          </a:xfrm>
          <a:custGeom>
            <a:avLst/>
            <a:gdLst/>
            <a:ahLst/>
            <a:cxnLst/>
            <a:rect l="l" t="t" r="r" b="b"/>
            <a:pathLst>
              <a:path w="20845" h="21600" extrusionOk="0">
                <a:moveTo>
                  <a:pt x="20683" y="4237"/>
                </a:moveTo>
                <a:cubicBezTo>
                  <a:pt x="20647" y="4079"/>
                  <a:pt x="20535" y="3839"/>
                  <a:pt x="20433" y="3703"/>
                </a:cubicBezTo>
                <a:cubicBezTo>
                  <a:pt x="20433" y="3703"/>
                  <a:pt x="17653" y="0"/>
                  <a:pt x="10422" y="0"/>
                </a:cubicBezTo>
                <a:cubicBezTo>
                  <a:pt x="3193" y="0"/>
                  <a:pt x="410" y="3703"/>
                  <a:pt x="410" y="3703"/>
                </a:cubicBezTo>
                <a:cubicBezTo>
                  <a:pt x="308" y="3839"/>
                  <a:pt x="196" y="4079"/>
                  <a:pt x="161" y="4237"/>
                </a:cubicBezTo>
                <a:cubicBezTo>
                  <a:pt x="161" y="4237"/>
                  <a:pt x="-377" y="6638"/>
                  <a:pt x="513" y="10081"/>
                </a:cubicBezTo>
                <a:cubicBezTo>
                  <a:pt x="1332" y="13245"/>
                  <a:pt x="3598" y="17782"/>
                  <a:pt x="9749" y="21420"/>
                </a:cubicBezTo>
                <a:cubicBezTo>
                  <a:pt x="9951" y="21540"/>
                  <a:pt x="10187" y="21600"/>
                  <a:pt x="10422" y="21600"/>
                </a:cubicBezTo>
                <a:cubicBezTo>
                  <a:pt x="10658" y="21600"/>
                  <a:pt x="10893" y="21540"/>
                  <a:pt x="11096" y="21420"/>
                </a:cubicBezTo>
                <a:cubicBezTo>
                  <a:pt x="17245" y="17781"/>
                  <a:pt x="19511" y="13245"/>
                  <a:pt x="20330" y="10081"/>
                </a:cubicBezTo>
                <a:cubicBezTo>
                  <a:pt x="21223" y="6638"/>
                  <a:pt x="20683" y="4237"/>
                  <a:pt x="20683" y="4237"/>
                </a:cubicBezTo>
                <a:close/>
                <a:moveTo>
                  <a:pt x="17961" y="9645"/>
                </a:moveTo>
                <a:cubicBezTo>
                  <a:pt x="17938" y="9736"/>
                  <a:pt x="17909" y="9831"/>
                  <a:pt x="17882" y="9924"/>
                </a:cubicBezTo>
                <a:lnTo>
                  <a:pt x="10422" y="9924"/>
                </a:lnTo>
                <a:lnTo>
                  <a:pt x="10422" y="19304"/>
                </a:lnTo>
                <a:cubicBezTo>
                  <a:pt x="5623" y="16237"/>
                  <a:pt x="3712" y="12588"/>
                  <a:pt x="2961" y="9924"/>
                </a:cubicBezTo>
                <a:lnTo>
                  <a:pt x="10422" y="9924"/>
                </a:lnTo>
                <a:lnTo>
                  <a:pt x="10422" y="2043"/>
                </a:lnTo>
                <a:cubicBezTo>
                  <a:pt x="15571" y="2043"/>
                  <a:pt x="17864" y="4227"/>
                  <a:pt x="18318" y="4724"/>
                </a:cubicBezTo>
                <a:cubicBezTo>
                  <a:pt x="18393" y="5183"/>
                  <a:pt x="18627" y="7074"/>
                  <a:pt x="17961" y="9645"/>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4" name="Google Shape;826;p30"/>
          <p:cNvSpPr/>
          <p:nvPr/>
        </p:nvSpPr>
        <p:spPr>
          <a:xfrm>
            <a:off x="5853920" y="2388109"/>
            <a:ext cx="122480" cy="130116"/>
          </a:xfrm>
          <a:custGeom>
            <a:avLst/>
            <a:gdLst/>
            <a:ahLst/>
            <a:cxnLst/>
            <a:rect l="l" t="t" r="r" b="b"/>
            <a:pathLst>
              <a:path w="21600" h="21600" extrusionOk="0">
                <a:moveTo>
                  <a:pt x="15703" y="0"/>
                </a:moveTo>
                <a:cubicBezTo>
                  <a:pt x="14980" y="0"/>
                  <a:pt x="14400" y="461"/>
                  <a:pt x="14400" y="1036"/>
                </a:cubicBezTo>
                <a:cubicBezTo>
                  <a:pt x="14400" y="1611"/>
                  <a:pt x="14980" y="2072"/>
                  <a:pt x="15703" y="2072"/>
                </a:cubicBezTo>
                <a:cubicBezTo>
                  <a:pt x="16427" y="2072"/>
                  <a:pt x="17007" y="1611"/>
                  <a:pt x="17007" y="1036"/>
                </a:cubicBezTo>
                <a:cubicBezTo>
                  <a:pt x="17007" y="461"/>
                  <a:pt x="16427" y="0"/>
                  <a:pt x="15703" y="0"/>
                </a:cubicBezTo>
                <a:close/>
                <a:moveTo>
                  <a:pt x="12434" y="1291"/>
                </a:moveTo>
                <a:cubicBezTo>
                  <a:pt x="11530" y="1291"/>
                  <a:pt x="10789" y="1880"/>
                  <a:pt x="10789" y="2598"/>
                </a:cubicBezTo>
                <a:cubicBezTo>
                  <a:pt x="10789" y="3317"/>
                  <a:pt x="11530" y="3889"/>
                  <a:pt x="12434" y="3889"/>
                </a:cubicBezTo>
                <a:cubicBezTo>
                  <a:pt x="13338" y="3889"/>
                  <a:pt x="14058" y="3317"/>
                  <a:pt x="14058" y="2598"/>
                </a:cubicBezTo>
                <a:cubicBezTo>
                  <a:pt x="14058" y="1880"/>
                  <a:pt x="13338" y="1291"/>
                  <a:pt x="12434" y="1291"/>
                </a:cubicBezTo>
                <a:close/>
                <a:moveTo>
                  <a:pt x="5234" y="4670"/>
                </a:moveTo>
                <a:lnTo>
                  <a:pt x="5234" y="6504"/>
                </a:lnTo>
                <a:lnTo>
                  <a:pt x="7200" y="6504"/>
                </a:lnTo>
                <a:lnTo>
                  <a:pt x="7200" y="9102"/>
                </a:lnTo>
                <a:lnTo>
                  <a:pt x="385" y="17745"/>
                </a:lnTo>
                <a:cubicBezTo>
                  <a:pt x="135" y="18113"/>
                  <a:pt x="0" y="18537"/>
                  <a:pt x="0" y="18985"/>
                </a:cubicBezTo>
                <a:cubicBezTo>
                  <a:pt x="0" y="20422"/>
                  <a:pt x="1460" y="21600"/>
                  <a:pt x="3269" y="21600"/>
                </a:cubicBezTo>
                <a:lnTo>
                  <a:pt x="18331" y="21600"/>
                </a:lnTo>
                <a:cubicBezTo>
                  <a:pt x="20139" y="21600"/>
                  <a:pt x="21600" y="20422"/>
                  <a:pt x="21600" y="18985"/>
                </a:cubicBezTo>
                <a:cubicBezTo>
                  <a:pt x="21600" y="18537"/>
                  <a:pt x="21466" y="18113"/>
                  <a:pt x="21215" y="17745"/>
                </a:cubicBezTo>
                <a:lnTo>
                  <a:pt x="14400" y="9102"/>
                </a:lnTo>
                <a:lnTo>
                  <a:pt x="14400" y="6504"/>
                </a:lnTo>
                <a:lnTo>
                  <a:pt x="16366" y="6504"/>
                </a:lnTo>
                <a:lnTo>
                  <a:pt x="16366" y="4670"/>
                </a:lnTo>
                <a:lnTo>
                  <a:pt x="5234" y="4670"/>
                </a:lnTo>
                <a:close/>
                <a:moveTo>
                  <a:pt x="9486" y="6504"/>
                </a:moveTo>
                <a:lnTo>
                  <a:pt x="12114" y="6504"/>
                </a:lnTo>
                <a:lnTo>
                  <a:pt x="12114" y="9628"/>
                </a:lnTo>
                <a:lnTo>
                  <a:pt x="16002" y="14570"/>
                </a:lnTo>
                <a:lnTo>
                  <a:pt x="5598" y="14570"/>
                </a:lnTo>
                <a:lnTo>
                  <a:pt x="9486" y="9628"/>
                </a:lnTo>
                <a:lnTo>
                  <a:pt x="9486" y="6504"/>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5" name="Google Shape;827;p30"/>
          <p:cNvSpPr/>
          <p:nvPr/>
        </p:nvSpPr>
        <p:spPr>
          <a:xfrm>
            <a:off x="6073536" y="2865991"/>
            <a:ext cx="162676" cy="117554"/>
          </a:xfrm>
          <a:custGeom>
            <a:avLst/>
            <a:gdLst/>
            <a:ahLst/>
            <a:cxnLst/>
            <a:rect l="l" t="t" r="r" b="b"/>
            <a:pathLst>
              <a:path w="21600" h="21600" extrusionOk="0">
                <a:moveTo>
                  <a:pt x="14635" y="0"/>
                </a:moveTo>
                <a:cubicBezTo>
                  <a:pt x="13314" y="0"/>
                  <a:pt x="12240" y="1255"/>
                  <a:pt x="12240" y="2798"/>
                </a:cubicBezTo>
                <a:lnTo>
                  <a:pt x="12240" y="10096"/>
                </a:lnTo>
                <a:lnTo>
                  <a:pt x="14400" y="7846"/>
                </a:lnTo>
                <a:lnTo>
                  <a:pt x="19189" y="7846"/>
                </a:lnTo>
                <a:cubicBezTo>
                  <a:pt x="20510" y="7846"/>
                  <a:pt x="21600" y="6591"/>
                  <a:pt x="21600" y="5048"/>
                </a:cubicBezTo>
                <a:lnTo>
                  <a:pt x="21600" y="2798"/>
                </a:lnTo>
                <a:cubicBezTo>
                  <a:pt x="21600" y="1256"/>
                  <a:pt x="20510" y="0"/>
                  <a:pt x="19189" y="0"/>
                </a:cubicBezTo>
                <a:lnTo>
                  <a:pt x="14635" y="0"/>
                </a:lnTo>
                <a:close/>
                <a:moveTo>
                  <a:pt x="8749" y="1683"/>
                </a:moveTo>
                <a:cubicBezTo>
                  <a:pt x="6297" y="1683"/>
                  <a:pt x="4320" y="4011"/>
                  <a:pt x="4320" y="6877"/>
                </a:cubicBezTo>
                <a:cubicBezTo>
                  <a:pt x="4320" y="9742"/>
                  <a:pt x="6298" y="12053"/>
                  <a:pt x="8749" y="12053"/>
                </a:cubicBezTo>
                <a:cubicBezTo>
                  <a:pt x="9585" y="12053"/>
                  <a:pt x="10367" y="11790"/>
                  <a:pt x="11035" y="11321"/>
                </a:cubicBezTo>
                <a:lnTo>
                  <a:pt x="11035" y="2433"/>
                </a:lnTo>
                <a:cubicBezTo>
                  <a:pt x="10367" y="1963"/>
                  <a:pt x="9585" y="1683"/>
                  <a:pt x="8749" y="1683"/>
                </a:cubicBezTo>
                <a:close/>
                <a:moveTo>
                  <a:pt x="14635" y="1957"/>
                </a:moveTo>
                <a:lnTo>
                  <a:pt x="19189" y="1957"/>
                </a:lnTo>
                <a:cubicBezTo>
                  <a:pt x="19580" y="1957"/>
                  <a:pt x="19909" y="2342"/>
                  <a:pt x="19909" y="2798"/>
                </a:cubicBezTo>
                <a:lnTo>
                  <a:pt x="19909" y="5048"/>
                </a:lnTo>
                <a:cubicBezTo>
                  <a:pt x="19910" y="5504"/>
                  <a:pt x="19579" y="5889"/>
                  <a:pt x="19189" y="5889"/>
                </a:cubicBezTo>
                <a:lnTo>
                  <a:pt x="13915" y="5889"/>
                </a:lnTo>
                <a:lnTo>
                  <a:pt x="13915" y="2798"/>
                </a:lnTo>
                <a:cubicBezTo>
                  <a:pt x="13915" y="2342"/>
                  <a:pt x="14244" y="1957"/>
                  <a:pt x="14635" y="1957"/>
                </a:cubicBezTo>
                <a:close/>
                <a:moveTo>
                  <a:pt x="5995" y="13461"/>
                </a:moveTo>
                <a:cubicBezTo>
                  <a:pt x="2694" y="13461"/>
                  <a:pt x="0" y="15233"/>
                  <a:pt x="0" y="17393"/>
                </a:cubicBezTo>
                <a:lnTo>
                  <a:pt x="0" y="21600"/>
                </a:lnTo>
                <a:lnTo>
                  <a:pt x="6871" y="21600"/>
                </a:lnTo>
                <a:lnTo>
                  <a:pt x="7920" y="17942"/>
                </a:lnTo>
                <a:lnTo>
                  <a:pt x="6480" y="15418"/>
                </a:lnTo>
                <a:lnTo>
                  <a:pt x="10800" y="15418"/>
                </a:lnTo>
                <a:lnTo>
                  <a:pt x="9360" y="17942"/>
                </a:lnTo>
                <a:lnTo>
                  <a:pt x="10393" y="21600"/>
                </a:lnTo>
                <a:lnTo>
                  <a:pt x="17514" y="21600"/>
                </a:lnTo>
                <a:lnTo>
                  <a:pt x="17514" y="17393"/>
                </a:lnTo>
                <a:cubicBezTo>
                  <a:pt x="17514" y="15233"/>
                  <a:pt x="14820" y="13461"/>
                  <a:pt x="11520" y="13461"/>
                </a:cubicBezTo>
                <a:lnTo>
                  <a:pt x="5995" y="13461"/>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6" name="Google Shape;828;p30"/>
          <p:cNvSpPr/>
          <p:nvPr/>
        </p:nvSpPr>
        <p:spPr>
          <a:xfrm>
            <a:off x="3552403" y="4714769"/>
            <a:ext cx="139318" cy="104042"/>
          </a:xfrm>
          <a:custGeom>
            <a:avLst/>
            <a:gdLst/>
            <a:ahLst/>
            <a:cxnLst/>
            <a:rect l="l" t="t" r="r" b="b"/>
            <a:pathLst>
              <a:path w="21600" h="21600" extrusionOk="0">
                <a:moveTo>
                  <a:pt x="9678" y="0"/>
                </a:moveTo>
                <a:cubicBezTo>
                  <a:pt x="8155" y="0"/>
                  <a:pt x="6911" y="1407"/>
                  <a:pt x="6911" y="3130"/>
                </a:cubicBezTo>
                <a:lnTo>
                  <a:pt x="6911" y="4070"/>
                </a:lnTo>
                <a:lnTo>
                  <a:pt x="0" y="4070"/>
                </a:lnTo>
                <a:lnTo>
                  <a:pt x="0" y="7814"/>
                </a:lnTo>
                <a:cubicBezTo>
                  <a:pt x="0" y="9536"/>
                  <a:pt x="1245" y="10943"/>
                  <a:pt x="2768" y="10943"/>
                </a:cubicBezTo>
                <a:lnTo>
                  <a:pt x="18832" y="10943"/>
                </a:lnTo>
                <a:cubicBezTo>
                  <a:pt x="20355" y="10943"/>
                  <a:pt x="21600" y="9536"/>
                  <a:pt x="21600" y="7814"/>
                </a:cubicBezTo>
                <a:lnTo>
                  <a:pt x="21600" y="4070"/>
                </a:lnTo>
                <a:lnTo>
                  <a:pt x="14671" y="4070"/>
                </a:lnTo>
                <a:lnTo>
                  <a:pt x="14671" y="3130"/>
                </a:lnTo>
                <a:cubicBezTo>
                  <a:pt x="14671" y="1407"/>
                  <a:pt x="13427" y="0"/>
                  <a:pt x="11904" y="0"/>
                </a:cubicBezTo>
                <a:lnTo>
                  <a:pt x="9678" y="0"/>
                </a:lnTo>
                <a:close/>
                <a:moveTo>
                  <a:pt x="9678" y="2189"/>
                </a:moveTo>
                <a:lnTo>
                  <a:pt x="11904" y="2189"/>
                </a:lnTo>
                <a:cubicBezTo>
                  <a:pt x="12354" y="2189"/>
                  <a:pt x="12736" y="2620"/>
                  <a:pt x="12736" y="3130"/>
                </a:cubicBezTo>
                <a:lnTo>
                  <a:pt x="12736" y="4070"/>
                </a:lnTo>
                <a:lnTo>
                  <a:pt x="8846" y="4070"/>
                </a:lnTo>
                <a:lnTo>
                  <a:pt x="8846" y="3130"/>
                </a:lnTo>
                <a:cubicBezTo>
                  <a:pt x="8846" y="2620"/>
                  <a:pt x="9228" y="2189"/>
                  <a:pt x="9678" y="2189"/>
                </a:cubicBezTo>
                <a:close/>
                <a:moveTo>
                  <a:pt x="0" y="11311"/>
                </a:moveTo>
                <a:lnTo>
                  <a:pt x="0" y="18470"/>
                </a:lnTo>
                <a:cubicBezTo>
                  <a:pt x="0" y="20193"/>
                  <a:pt x="1245" y="21600"/>
                  <a:pt x="2768" y="21600"/>
                </a:cubicBezTo>
                <a:lnTo>
                  <a:pt x="18832" y="21600"/>
                </a:lnTo>
                <a:cubicBezTo>
                  <a:pt x="20355" y="21600"/>
                  <a:pt x="21600" y="20193"/>
                  <a:pt x="21600" y="18470"/>
                </a:cubicBezTo>
                <a:lnTo>
                  <a:pt x="21600" y="11311"/>
                </a:lnTo>
                <a:cubicBezTo>
                  <a:pt x="20864" y="12059"/>
                  <a:pt x="19897" y="12518"/>
                  <a:pt x="18832" y="12518"/>
                </a:cubicBezTo>
                <a:lnTo>
                  <a:pt x="13007" y="12518"/>
                </a:lnTo>
                <a:lnTo>
                  <a:pt x="13007" y="15648"/>
                </a:lnTo>
                <a:lnTo>
                  <a:pt x="8575" y="15648"/>
                </a:lnTo>
                <a:lnTo>
                  <a:pt x="8575" y="12518"/>
                </a:lnTo>
                <a:lnTo>
                  <a:pt x="2768" y="12518"/>
                </a:lnTo>
                <a:cubicBezTo>
                  <a:pt x="1703" y="12518"/>
                  <a:pt x="736" y="12059"/>
                  <a:pt x="0" y="1131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7" name="Google Shape;829;p30"/>
          <p:cNvSpPr/>
          <p:nvPr/>
        </p:nvSpPr>
        <p:spPr>
          <a:xfrm>
            <a:off x="3163941" y="2382655"/>
            <a:ext cx="155737"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8" name="Google Shape;830;p30"/>
          <p:cNvSpPr/>
          <p:nvPr/>
        </p:nvSpPr>
        <p:spPr>
          <a:xfrm>
            <a:off x="3186100" y="4329892"/>
            <a:ext cx="120940" cy="139101"/>
          </a:xfrm>
          <a:custGeom>
            <a:avLst/>
            <a:gdLst/>
            <a:ahLst/>
            <a:cxnLst/>
            <a:rect l="l" t="t" r="r" b="b"/>
            <a:pathLst>
              <a:path w="21375" h="21600" extrusionOk="0">
                <a:moveTo>
                  <a:pt x="13498" y="0"/>
                </a:moveTo>
                <a:cubicBezTo>
                  <a:pt x="12642" y="0"/>
                  <a:pt x="11784" y="238"/>
                  <a:pt x="11131" y="722"/>
                </a:cubicBezTo>
                <a:cubicBezTo>
                  <a:pt x="9825" y="1691"/>
                  <a:pt x="9825" y="3260"/>
                  <a:pt x="11131" y="4229"/>
                </a:cubicBezTo>
                <a:cubicBezTo>
                  <a:pt x="12436" y="5197"/>
                  <a:pt x="14552" y="5197"/>
                  <a:pt x="15857" y="4229"/>
                </a:cubicBezTo>
                <a:cubicBezTo>
                  <a:pt x="17163" y="3260"/>
                  <a:pt x="17163" y="1691"/>
                  <a:pt x="15857" y="722"/>
                </a:cubicBezTo>
                <a:cubicBezTo>
                  <a:pt x="15205" y="238"/>
                  <a:pt x="14353" y="0"/>
                  <a:pt x="13498" y="0"/>
                </a:cubicBezTo>
                <a:close/>
                <a:moveTo>
                  <a:pt x="9093" y="5501"/>
                </a:moveTo>
                <a:cubicBezTo>
                  <a:pt x="8659" y="5545"/>
                  <a:pt x="8232" y="5629"/>
                  <a:pt x="7828" y="5763"/>
                </a:cubicBezTo>
                <a:lnTo>
                  <a:pt x="7423" y="5896"/>
                </a:lnTo>
                <a:cubicBezTo>
                  <a:pt x="4406" y="6886"/>
                  <a:pt x="2515" y="9189"/>
                  <a:pt x="2719" y="11631"/>
                </a:cubicBezTo>
                <a:cubicBezTo>
                  <a:pt x="2742" y="11942"/>
                  <a:pt x="2947" y="12227"/>
                  <a:pt x="3273" y="12425"/>
                </a:cubicBezTo>
                <a:cubicBezTo>
                  <a:pt x="3600" y="12620"/>
                  <a:pt x="4015" y="12713"/>
                  <a:pt x="4434" y="12670"/>
                </a:cubicBezTo>
                <a:cubicBezTo>
                  <a:pt x="5157" y="12592"/>
                  <a:pt x="5701" y="12142"/>
                  <a:pt x="5730" y="11597"/>
                </a:cubicBezTo>
                <a:cubicBezTo>
                  <a:pt x="5783" y="10508"/>
                  <a:pt x="6569" y="9520"/>
                  <a:pt x="7775" y="8941"/>
                </a:cubicBezTo>
                <a:lnTo>
                  <a:pt x="5535" y="16877"/>
                </a:lnTo>
                <a:lnTo>
                  <a:pt x="1288" y="18110"/>
                </a:lnTo>
                <a:cubicBezTo>
                  <a:pt x="508" y="18335"/>
                  <a:pt x="0" y="18883"/>
                  <a:pt x="0" y="19505"/>
                </a:cubicBezTo>
                <a:cubicBezTo>
                  <a:pt x="0" y="19959"/>
                  <a:pt x="279" y="20387"/>
                  <a:pt x="757" y="20672"/>
                </a:cubicBezTo>
                <a:cubicBezTo>
                  <a:pt x="1234" y="20957"/>
                  <a:pt x="1849" y="21073"/>
                  <a:pt x="2449" y="20978"/>
                </a:cubicBezTo>
                <a:lnTo>
                  <a:pt x="4906" y="20589"/>
                </a:lnTo>
                <a:cubicBezTo>
                  <a:pt x="7126" y="20234"/>
                  <a:pt x="8981" y="19102"/>
                  <a:pt x="9872" y="17555"/>
                </a:cubicBezTo>
                <a:lnTo>
                  <a:pt x="10464" y="16526"/>
                </a:lnTo>
                <a:lnTo>
                  <a:pt x="12225" y="16977"/>
                </a:lnTo>
                <a:cubicBezTo>
                  <a:pt x="13436" y="17279"/>
                  <a:pt x="14371" y="18004"/>
                  <a:pt x="14726" y="18916"/>
                </a:cubicBezTo>
                <a:lnTo>
                  <a:pt x="15385" y="20572"/>
                </a:lnTo>
                <a:cubicBezTo>
                  <a:pt x="15624" y="21190"/>
                  <a:pt x="16384" y="21600"/>
                  <a:pt x="17228" y="21600"/>
                </a:cubicBezTo>
                <a:cubicBezTo>
                  <a:pt x="17304" y="21600"/>
                  <a:pt x="17379" y="21598"/>
                  <a:pt x="17460" y="21589"/>
                </a:cubicBezTo>
                <a:cubicBezTo>
                  <a:pt x="18014" y="21541"/>
                  <a:pt x="18509" y="21319"/>
                  <a:pt x="18824" y="20978"/>
                </a:cubicBezTo>
                <a:cubicBezTo>
                  <a:pt x="19138" y="20636"/>
                  <a:pt x="19233" y="20213"/>
                  <a:pt x="19093" y="19811"/>
                </a:cubicBezTo>
                <a:lnTo>
                  <a:pt x="18374" y="17788"/>
                </a:lnTo>
                <a:cubicBezTo>
                  <a:pt x="17920" y="16500"/>
                  <a:pt x="16874" y="15351"/>
                  <a:pt x="15453" y="14543"/>
                </a:cubicBezTo>
                <a:lnTo>
                  <a:pt x="13356" y="13348"/>
                </a:lnTo>
                <a:lnTo>
                  <a:pt x="14157" y="10053"/>
                </a:lnTo>
                <a:cubicBezTo>
                  <a:pt x="15998" y="10900"/>
                  <a:pt x="18327" y="10926"/>
                  <a:pt x="20232" y="10075"/>
                </a:cubicBezTo>
                <a:lnTo>
                  <a:pt x="20606" y="9908"/>
                </a:lnTo>
                <a:cubicBezTo>
                  <a:pt x="21358" y="9571"/>
                  <a:pt x="21600" y="8843"/>
                  <a:pt x="21146" y="8285"/>
                </a:cubicBezTo>
                <a:cubicBezTo>
                  <a:pt x="20720" y="7758"/>
                  <a:pt x="19803" y="7563"/>
                  <a:pt x="19063" y="7835"/>
                </a:cubicBezTo>
                <a:cubicBezTo>
                  <a:pt x="18096" y="8190"/>
                  <a:pt x="16909" y="7995"/>
                  <a:pt x="16239" y="7369"/>
                </a:cubicBezTo>
                <a:lnTo>
                  <a:pt x="15910" y="7057"/>
                </a:lnTo>
                <a:cubicBezTo>
                  <a:pt x="15170" y="6366"/>
                  <a:pt x="14113" y="5909"/>
                  <a:pt x="12936" y="5779"/>
                </a:cubicBezTo>
                <a:lnTo>
                  <a:pt x="10412" y="5507"/>
                </a:lnTo>
                <a:cubicBezTo>
                  <a:pt x="9975" y="5459"/>
                  <a:pt x="9528" y="5458"/>
                  <a:pt x="9093" y="550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29" name="Google Shape;831;p30"/>
          <p:cNvSpPr/>
          <p:nvPr/>
        </p:nvSpPr>
        <p:spPr>
          <a:xfrm>
            <a:off x="2929977" y="3903198"/>
            <a:ext cx="156937" cy="96231"/>
          </a:xfrm>
          <a:custGeom>
            <a:avLst/>
            <a:gdLst/>
            <a:ahLst/>
            <a:cxnLst/>
            <a:rect l="l" t="t"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30" name="Google Shape;832;p30"/>
          <p:cNvSpPr/>
          <p:nvPr/>
        </p:nvSpPr>
        <p:spPr>
          <a:xfrm>
            <a:off x="2918230" y="2871359"/>
            <a:ext cx="166035" cy="106817"/>
          </a:xfrm>
          <a:custGeom>
            <a:avLst/>
            <a:gdLst/>
            <a:ahLst/>
            <a:cxnLst/>
            <a:rect l="l" t="t" r="r" b="b"/>
            <a:pathLst>
              <a:path w="21600" h="21600" extrusionOk="0">
                <a:moveTo>
                  <a:pt x="20829" y="19238"/>
                </a:moveTo>
                <a:lnTo>
                  <a:pt x="20829" y="4049"/>
                </a:lnTo>
                <a:lnTo>
                  <a:pt x="18515" y="4049"/>
                </a:lnTo>
                <a:lnTo>
                  <a:pt x="18515" y="2024"/>
                </a:lnTo>
                <a:lnTo>
                  <a:pt x="13371" y="2024"/>
                </a:lnTo>
                <a:lnTo>
                  <a:pt x="13371" y="4049"/>
                </a:lnTo>
                <a:lnTo>
                  <a:pt x="11057" y="4049"/>
                </a:lnTo>
                <a:lnTo>
                  <a:pt x="11057" y="19237"/>
                </a:lnTo>
                <a:lnTo>
                  <a:pt x="9772" y="19237"/>
                </a:lnTo>
                <a:lnTo>
                  <a:pt x="9772" y="0"/>
                </a:lnTo>
                <a:lnTo>
                  <a:pt x="771" y="0"/>
                </a:lnTo>
                <a:lnTo>
                  <a:pt x="771" y="19238"/>
                </a:lnTo>
                <a:lnTo>
                  <a:pt x="0" y="19238"/>
                </a:lnTo>
                <a:lnTo>
                  <a:pt x="0" y="21600"/>
                </a:lnTo>
                <a:lnTo>
                  <a:pt x="21600" y="21600"/>
                </a:lnTo>
                <a:lnTo>
                  <a:pt x="21600" y="19238"/>
                </a:lnTo>
                <a:lnTo>
                  <a:pt x="20829" y="19238"/>
                </a:lnTo>
                <a:close/>
                <a:moveTo>
                  <a:pt x="7971" y="16706"/>
                </a:moveTo>
                <a:lnTo>
                  <a:pt x="2572" y="16706"/>
                </a:lnTo>
                <a:lnTo>
                  <a:pt x="2572" y="15019"/>
                </a:lnTo>
                <a:lnTo>
                  <a:pt x="7971" y="15019"/>
                </a:lnTo>
                <a:lnTo>
                  <a:pt x="7971" y="16706"/>
                </a:lnTo>
                <a:close/>
                <a:moveTo>
                  <a:pt x="7971" y="12655"/>
                </a:moveTo>
                <a:lnTo>
                  <a:pt x="2572" y="12655"/>
                </a:lnTo>
                <a:lnTo>
                  <a:pt x="2572" y="10968"/>
                </a:lnTo>
                <a:lnTo>
                  <a:pt x="7971" y="10968"/>
                </a:lnTo>
                <a:lnTo>
                  <a:pt x="7971" y="12655"/>
                </a:lnTo>
                <a:close/>
                <a:moveTo>
                  <a:pt x="7971" y="8606"/>
                </a:moveTo>
                <a:lnTo>
                  <a:pt x="2572" y="8606"/>
                </a:lnTo>
                <a:lnTo>
                  <a:pt x="2572" y="6919"/>
                </a:lnTo>
                <a:lnTo>
                  <a:pt x="7971" y="6919"/>
                </a:lnTo>
                <a:lnTo>
                  <a:pt x="7971" y="8606"/>
                </a:lnTo>
                <a:close/>
                <a:moveTo>
                  <a:pt x="7971" y="4556"/>
                </a:moveTo>
                <a:lnTo>
                  <a:pt x="2572" y="4556"/>
                </a:lnTo>
                <a:lnTo>
                  <a:pt x="2572" y="2869"/>
                </a:lnTo>
                <a:lnTo>
                  <a:pt x="7971" y="2869"/>
                </a:lnTo>
                <a:lnTo>
                  <a:pt x="7971" y="4556"/>
                </a:lnTo>
                <a:close/>
                <a:moveTo>
                  <a:pt x="19028" y="16706"/>
                </a:moveTo>
                <a:lnTo>
                  <a:pt x="12857" y="16706"/>
                </a:lnTo>
                <a:lnTo>
                  <a:pt x="12857" y="15019"/>
                </a:lnTo>
                <a:lnTo>
                  <a:pt x="19028" y="15019"/>
                </a:lnTo>
                <a:lnTo>
                  <a:pt x="19028" y="16706"/>
                </a:lnTo>
                <a:close/>
                <a:moveTo>
                  <a:pt x="19028" y="12655"/>
                </a:moveTo>
                <a:lnTo>
                  <a:pt x="12857" y="12655"/>
                </a:lnTo>
                <a:lnTo>
                  <a:pt x="12857" y="10968"/>
                </a:lnTo>
                <a:lnTo>
                  <a:pt x="19028" y="10968"/>
                </a:lnTo>
                <a:lnTo>
                  <a:pt x="19028" y="12655"/>
                </a:lnTo>
                <a:close/>
                <a:moveTo>
                  <a:pt x="19028" y="8606"/>
                </a:moveTo>
                <a:lnTo>
                  <a:pt x="12857" y="8606"/>
                </a:lnTo>
                <a:lnTo>
                  <a:pt x="12857" y="6919"/>
                </a:lnTo>
                <a:lnTo>
                  <a:pt x="19028" y="6919"/>
                </a:lnTo>
                <a:lnTo>
                  <a:pt x="19028" y="8606"/>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31" name="Google Shape;833;p30"/>
          <p:cNvSpPr/>
          <p:nvPr/>
        </p:nvSpPr>
        <p:spPr>
          <a:xfrm>
            <a:off x="5459710" y="4721019"/>
            <a:ext cx="163178" cy="105848"/>
          </a:xfrm>
          <a:custGeom>
            <a:avLst/>
            <a:gdLst/>
            <a:ahLst/>
            <a:cxnLst/>
            <a:rect l="l" t="t" r="r" b="b"/>
            <a:pathLst>
              <a:path w="21343" h="21600" extrusionOk="0">
                <a:moveTo>
                  <a:pt x="16731" y="427"/>
                </a:moveTo>
                <a:cubicBezTo>
                  <a:pt x="16509" y="157"/>
                  <a:pt x="16219" y="0"/>
                  <a:pt x="15912" y="0"/>
                </a:cubicBezTo>
                <a:lnTo>
                  <a:pt x="5419" y="0"/>
                </a:lnTo>
                <a:cubicBezTo>
                  <a:pt x="5112" y="0"/>
                  <a:pt x="4822" y="157"/>
                  <a:pt x="4600" y="427"/>
                </a:cubicBezTo>
                <a:lnTo>
                  <a:pt x="369" y="5732"/>
                </a:lnTo>
                <a:cubicBezTo>
                  <a:pt x="-109" y="6338"/>
                  <a:pt x="-126" y="7327"/>
                  <a:pt x="335" y="7957"/>
                </a:cubicBezTo>
                <a:lnTo>
                  <a:pt x="9804" y="21106"/>
                </a:lnTo>
                <a:cubicBezTo>
                  <a:pt x="10026" y="21420"/>
                  <a:pt x="10350" y="21600"/>
                  <a:pt x="10674" y="21600"/>
                </a:cubicBezTo>
                <a:cubicBezTo>
                  <a:pt x="10998" y="21600"/>
                  <a:pt x="11322" y="21420"/>
                  <a:pt x="11544" y="21106"/>
                </a:cubicBezTo>
                <a:lnTo>
                  <a:pt x="21013" y="7957"/>
                </a:lnTo>
                <a:cubicBezTo>
                  <a:pt x="21474" y="7327"/>
                  <a:pt x="21440" y="6338"/>
                  <a:pt x="20979" y="5732"/>
                </a:cubicBezTo>
                <a:lnTo>
                  <a:pt x="16731" y="427"/>
                </a:lnTo>
                <a:close/>
                <a:moveTo>
                  <a:pt x="18096" y="7417"/>
                </a:moveTo>
                <a:lnTo>
                  <a:pt x="11544" y="16520"/>
                </a:lnTo>
                <a:cubicBezTo>
                  <a:pt x="11220" y="16970"/>
                  <a:pt x="10657" y="16655"/>
                  <a:pt x="10657" y="16048"/>
                </a:cubicBezTo>
                <a:lnTo>
                  <a:pt x="10657" y="3799"/>
                </a:lnTo>
                <a:cubicBezTo>
                  <a:pt x="10657" y="3416"/>
                  <a:pt x="10879" y="3124"/>
                  <a:pt x="11169" y="3124"/>
                </a:cubicBezTo>
                <a:lnTo>
                  <a:pt x="15213" y="3124"/>
                </a:lnTo>
                <a:cubicBezTo>
                  <a:pt x="15349" y="3124"/>
                  <a:pt x="15468" y="3192"/>
                  <a:pt x="15571" y="3304"/>
                </a:cubicBezTo>
                <a:lnTo>
                  <a:pt x="18079" y="6451"/>
                </a:lnTo>
                <a:cubicBezTo>
                  <a:pt x="18284" y="6721"/>
                  <a:pt x="18284" y="7148"/>
                  <a:pt x="18096" y="7417"/>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33" name="Google Shape;836;p30"/>
          <p:cNvSpPr/>
          <p:nvPr/>
        </p:nvSpPr>
        <p:spPr>
          <a:xfrm>
            <a:off x="6056712" y="3906926"/>
            <a:ext cx="170921" cy="92858"/>
          </a:xfrm>
          <a:custGeom>
            <a:avLst/>
            <a:gdLst/>
            <a:ahLst/>
            <a:cxnLst/>
            <a:rect l="l" t="t" r="r" b="b"/>
            <a:pathLst>
              <a:path w="21433" h="21600" extrusionOk="0">
                <a:moveTo>
                  <a:pt x="10708" y="0"/>
                </a:moveTo>
                <a:cubicBezTo>
                  <a:pt x="5570" y="0"/>
                  <a:pt x="1416" y="7416"/>
                  <a:pt x="250" y="9689"/>
                </a:cubicBezTo>
                <a:cubicBezTo>
                  <a:pt x="-83" y="10323"/>
                  <a:pt x="-83" y="11240"/>
                  <a:pt x="250" y="11911"/>
                </a:cubicBezTo>
                <a:cubicBezTo>
                  <a:pt x="1416" y="14184"/>
                  <a:pt x="5570" y="21600"/>
                  <a:pt x="10708" y="21600"/>
                </a:cubicBezTo>
                <a:cubicBezTo>
                  <a:pt x="15847" y="21600"/>
                  <a:pt x="20018" y="14184"/>
                  <a:pt x="21184" y="11911"/>
                </a:cubicBezTo>
                <a:cubicBezTo>
                  <a:pt x="21517" y="11277"/>
                  <a:pt x="21517" y="10360"/>
                  <a:pt x="21184" y="9689"/>
                </a:cubicBezTo>
                <a:cubicBezTo>
                  <a:pt x="20018" y="7416"/>
                  <a:pt x="15847" y="0"/>
                  <a:pt x="10708" y="0"/>
                </a:cubicBezTo>
                <a:close/>
                <a:moveTo>
                  <a:pt x="10708" y="2971"/>
                </a:moveTo>
                <a:cubicBezTo>
                  <a:pt x="13468" y="2971"/>
                  <a:pt x="15707" y="6478"/>
                  <a:pt x="15707" y="10800"/>
                </a:cubicBezTo>
                <a:cubicBezTo>
                  <a:pt x="15707" y="15122"/>
                  <a:pt x="13468" y="18629"/>
                  <a:pt x="10708" y="18629"/>
                </a:cubicBezTo>
                <a:cubicBezTo>
                  <a:pt x="7949" y="18629"/>
                  <a:pt x="5727" y="15122"/>
                  <a:pt x="5727" y="10800"/>
                </a:cubicBezTo>
                <a:cubicBezTo>
                  <a:pt x="5727" y="6478"/>
                  <a:pt x="7949" y="2971"/>
                  <a:pt x="10708" y="2971"/>
                </a:cubicBezTo>
                <a:close/>
                <a:moveTo>
                  <a:pt x="10708" y="5414"/>
                </a:moveTo>
                <a:cubicBezTo>
                  <a:pt x="8805" y="5414"/>
                  <a:pt x="7269" y="7819"/>
                  <a:pt x="7269" y="10800"/>
                </a:cubicBezTo>
                <a:cubicBezTo>
                  <a:pt x="7269" y="13781"/>
                  <a:pt x="8805" y="16214"/>
                  <a:pt x="10708" y="16214"/>
                </a:cubicBezTo>
                <a:cubicBezTo>
                  <a:pt x="12611" y="16214"/>
                  <a:pt x="14165" y="13781"/>
                  <a:pt x="14165" y="10800"/>
                </a:cubicBezTo>
                <a:cubicBezTo>
                  <a:pt x="14165" y="7819"/>
                  <a:pt x="12611" y="5414"/>
                  <a:pt x="10708" y="5414"/>
                </a:cubicBezTo>
                <a:close/>
                <a:moveTo>
                  <a:pt x="10460" y="7413"/>
                </a:moveTo>
                <a:lnTo>
                  <a:pt x="10460" y="9217"/>
                </a:lnTo>
                <a:cubicBezTo>
                  <a:pt x="10032" y="9217"/>
                  <a:pt x="9662" y="9768"/>
                  <a:pt x="9662" y="10439"/>
                </a:cubicBezTo>
                <a:lnTo>
                  <a:pt x="8528" y="10439"/>
                </a:lnTo>
                <a:cubicBezTo>
                  <a:pt x="8552" y="8762"/>
                  <a:pt x="9413" y="7413"/>
                  <a:pt x="10460" y="7413"/>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34" name="Google Shape;837;p30"/>
          <p:cNvSpPr/>
          <p:nvPr/>
        </p:nvSpPr>
        <p:spPr>
          <a:xfrm>
            <a:off x="6154266" y="3364307"/>
            <a:ext cx="139318" cy="117645"/>
          </a:xfrm>
          <a:custGeom>
            <a:avLst/>
            <a:gdLst/>
            <a:ahLst/>
            <a:cxnLst/>
            <a:rect l="l" t="t" r="r" b="b"/>
            <a:pathLst>
              <a:path w="21600" h="21415" extrusionOk="0">
                <a:moveTo>
                  <a:pt x="19772" y="16669"/>
                </a:moveTo>
                <a:cubicBezTo>
                  <a:pt x="20969" y="14903"/>
                  <a:pt x="21600" y="12851"/>
                  <a:pt x="21600" y="10707"/>
                </a:cubicBezTo>
                <a:cubicBezTo>
                  <a:pt x="21600" y="4803"/>
                  <a:pt x="16755" y="0"/>
                  <a:pt x="10800" y="0"/>
                </a:cubicBezTo>
                <a:cubicBezTo>
                  <a:pt x="4845" y="0"/>
                  <a:pt x="0" y="4803"/>
                  <a:pt x="0" y="10707"/>
                </a:cubicBezTo>
                <a:cubicBezTo>
                  <a:pt x="0" y="16611"/>
                  <a:pt x="4845" y="21414"/>
                  <a:pt x="10800" y="21414"/>
                </a:cubicBezTo>
                <a:cubicBezTo>
                  <a:pt x="12698" y="21414"/>
                  <a:pt x="14552" y="20923"/>
                  <a:pt x="16186" y="19989"/>
                </a:cubicBezTo>
                <a:lnTo>
                  <a:pt x="20034" y="21365"/>
                </a:lnTo>
                <a:cubicBezTo>
                  <a:pt x="20690" y="21600"/>
                  <a:pt x="21337" y="20970"/>
                  <a:pt x="21097" y="20311"/>
                </a:cubicBezTo>
                <a:lnTo>
                  <a:pt x="19772" y="16669"/>
                </a:lnTo>
                <a:close/>
                <a:moveTo>
                  <a:pt x="15113" y="11616"/>
                </a:moveTo>
                <a:lnTo>
                  <a:pt x="11366" y="15074"/>
                </a:lnTo>
                <a:cubicBezTo>
                  <a:pt x="11047" y="15368"/>
                  <a:pt x="10553" y="15368"/>
                  <a:pt x="10234" y="15074"/>
                </a:cubicBezTo>
                <a:lnTo>
                  <a:pt x="6487" y="11616"/>
                </a:lnTo>
                <a:cubicBezTo>
                  <a:pt x="4246" y="9763"/>
                  <a:pt x="5563" y="6119"/>
                  <a:pt x="8495" y="6119"/>
                </a:cubicBezTo>
                <a:cubicBezTo>
                  <a:pt x="9405" y="6119"/>
                  <a:pt x="10227" y="6506"/>
                  <a:pt x="10800" y="7123"/>
                </a:cubicBezTo>
                <a:cubicBezTo>
                  <a:pt x="11373" y="6506"/>
                  <a:pt x="12194" y="6119"/>
                  <a:pt x="13105" y="6119"/>
                </a:cubicBezTo>
                <a:cubicBezTo>
                  <a:pt x="16034" y="6119"/>
                  <a:pt x="17356" y="9762"/>
                  <a:pt x="15113" y="11616"/>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35" name="Google Shape;838;p30"/>
          <p:cNvSpPr/>
          <p:nvPr/>
        </p:nvSpPr>
        <p:spPr>
          <a:xfrm>
            <a:off x="5482352" y="2044394"/>
            <a:ext cx="135365" cy="92870"/>
          </a:xfrm>
          <a:custGeom>
            <a:avLst/>
            <a:gdLst/>
            <a:ahLst/>
            <a:cxnLst/>
            <a:rect l="l" t="t" r="r" b="b"/>
            <a:pathLst>
              <a:path w="21600" h="21491" extrusionOk="0">
                <a:moveTo>
                  <a:pt x="21600" y="7026"/>
                </a:moveTo>
                <a:lnTo>
                  <a:pt x="21600" y="9092"/>
                </a:lnTo>
                <a:cubicBezTo>
                  <a:pt x="21600" y="9549"/>
                  <a:pt x="21298" y="9919"/>
                  <a:pt x="20925" y="9919"/>
                </a:cubicBezTo>
                <a:lnTo>
                  <a:pt x="675" y="9919"/>
                </a:lnTo>
                <a:cubicBezTo>
                  <a:pt x="302" y="9919"/>
                  <a:pt x="0" y="9549"/>
                  <a:pt x="0" y="9092"/>
                </a:cubicBezTo>
                <a:lnTo>
                  <a:pt x="0" y="7026"/>
                </a:lnTo>
                <a:cubicBezTo>
                  <a:pt x="0" y="5884"/>
                  <a:pt x="756" y="4959"/>
                  <a:pt x="1688" y="4959"/>
                </a:cubicBezTo>
                <a:lnTo>
                  <a:pt x="3825" y="4959"/>
                </a:lnTo>
                <a:lnTo>
                  <a:pt x="9045" y="165"/>
                </a:lnTo>
                <a:cubicBezTo>
                  <a:pt x="9343" y="-109"/>
                  <a:pt x="9766" y="-35"/>
                  <a:pt x="9990" y="330"/>
                </a:cubicBezTo>
                <a:cubicBezTo>
                  <a:pt x="10214" y="695"/>
                  <a:pt x="10153" y="1214"/>
                  <a:pt x="9855" y="1488"/>
                </a:cubicBezTo>
                <a:lnTo>
                  <a:pt x="6075" y="4959"/>
                </a:lnTo>
                <a:lnTo>
                  <a:pt x="15525" y="4959"/>
                </a:lnTo>
                <a:lnTo>
                  <a:pt x="11745" y="1488"/>
                </a:lnTo>
                <a:cubicBezTo>
                  <a:pt x="11447" y="1214"/>
                  <a:pt x="11386" y="695"/>
                  <a:pt x="11610" y="330"/>
                </a:cubicBezTo>
                <a:cubicBezTo>
                  <a:pt x="11834" y="-35"/>
                  <a:pt x="12257" y="-109"/>
                  <a:pt x="12555" y="165"/>
                </a:cubicBezTo>
                <a:lnTo>
                  <a:pt x="17775" y="4959"/>
                </a:lnTo>
                <a:lnTo>
                  <a:pt x="19913" y="4959"/>
                </a:lnTo>
                <a:cubicBezTo>
                  <a:pt x="20844" y="4959"/>
                  <a:pt x="21600" y="5884"/>
                  <a:pt x="21600" y="7026"/>
                </a:cubicBezTo>
                <a:close/>
                <a:moveTo>
                  <a:pt x="1493" y="11572"/>
                </a:moveTo>
                <a:lnTo>
                  <a:pt x="1915" y="18804"/>
                </a:lnTo>
                <a:cubicBezTo>
                  <a:pt x="2007" y="20315"/>
                  <a:pt x="3034" y="21486"/>
                  <a:pt x="4271" y="21491"/>
                </a:cubicBezTo>
                <a:lnTo>
                  <a:pt x="17329" y="21491"/>
                </a:lnTo>
                <a:cubicBezTo>
                  <a:pt x="18566" y="21486"/>
                  <a:pt x="19593" y="20315"/>
                  <a:pt x="19685" y="18804"/>
                </a:cubicBezTo>
                <a:lnTo>
                  <a:pt x="20107" y="11572"/>
                </a:lnTo>
                <a:close/>
                <a:moveTo>
                  <a:pt x="10800" y="19011"/>
                </a:moveTo>
                <a:cubicBezTo>
                  <a:pt x="10427" y="19011"/>
                  <a:pt x="10125" y="18641"/>
                  <a:pt x="10125" y="18185"/>
                </a:cubicBezTo>
                <a:lnTo>
                  <a:pt x="10125" y="14878"/>
                </a:lnTo>
                <a:cubicBezTo>
                  <a:pt x="10125" y="14422"/>
                  <a:pt x="10427" y="14052"/>
                  <a:pt x="10800" y="14052"/>
                </a:cubicBezTo>
                <a:cubicBezTo>
                  <a:pt x="11173" y="14052"/>
                  <a:pt x="11475" y="14422"/>
                  <a:pt x="11475" y="14878"/>
                </a:cubicBezTo>
                <a:lnTo>
                  <a:pt x="11475" y="18185"/>
                </a:lnTo>
                <a:cubicBezTo>
                  <a:pt x="11475" y="18641"/>
                  <a:pt x="11173" y="19011"/>
                  <a:pt x="10800" y="19011"/>
                </a:cubicBezTo>
                <a:close/>
                <a:moveTo>
                  <a:pt x="15525" y="19011"/>
                </a:moveTo>
                <a:cubicBezTo>
                  <a:pt x="15152" y="19011"/>
                  <a:pt x="14850" y="18641"/>
                  <a:pt x="14850" y="18185"/>
                </a:cubicBezTo>
                <a:lnTo>
                  <a:pt x="14850" y="14878"/>
                </a:lnTo>
                <a:cubicBezTo>
                  <a:pt x="14850" y="14422"/>
                  <a:pt x="15152" y="14052"/>
                  <a:pt x="15525" y="14052"/>
                </a:cubicBezTo>
                <a:cubicBezTo>
                  <a:pt x="15898" y="14052"/>
                  <a:pt x="16200" y="14422"/>
                  <a:pt x="16200" y="14878"/>
                </a:cubicBezTo>
                <a:lnTo>
                  <a:pt x="16200" y="18185"/>
                </a:lnTo>
                <a:cubicBezTo>
                  <a:pt x="16200" y="18641"/>
                  <a:pt x="15898" y="19011"/>
                  <a:pt x="15525" y="19011"/>
                </a:cubicBezTo>
                <a:close/>
                <a:moveTo>
                  <a:pt x="6075" y="19011"/>
                </a:moveTo>
                <a:cubicBezTo>
                  <a:pt x="5702" y="19011"/>
                  <a:pt x="5400" y="18641"/>
                  <a:pt x="5400" y="18185"/>
                </a:cubicBezTo>
                <a:lnTo>
                  <a:pt x="5400" y="14878"/>
                </a:lnTo>
                <a:cubicBezTo>
                  <a:pt x="5400" y="14422"/>
                  <a:pt x="5702" y="14052"/>
                  <a:pt x="6075" y="14052"/>
                </a:cubicBezTo>
                <a:cubicBezTo>
                  <a:pt x="6448" y="14052"/>
                  <a:pt x="6750" y="14422"/>
                  <a:pt x="6750" y="14878"/>
                </a:cubicBezTo>
                <a:lnTo>
                  <a:pt x="6750" y="18185"/>
                </a:lnTo>
                <a:cubicBezTo>
                  <a:pt x="6750" y="18641"/>
                  <a:pt x="6448" y="19011"/>
                  <a:pt x="6075" y="1901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36" name="Google Shape;755;p30"/>
          <p:cNvSpPr txBox="1"/>
          <p:nvPr/>
        </p:nvSpPr>
        <p:spPr>
          <a:xfrm>
            <a:off x="323562" y="-46387"/>
            <a:ext cx="2485706" cy="1700466"/>
          </a:xfrm>
          <a:prstGeom prst="rect">
            <a:avLst/>
          </a:prstGeom>
          <a:noFill/>
          <a:ln>
            <a:noFill/>
          </a:ln>
        </p:spPr>
        <p:txBody>
          <a:bodyPr spcFirstLastPara="1" wrap="square" lIns="19050" tIns="19050" rIns="19050" bIns="19050" anchor="ctr" anchorCtr="0">
            <a:spAutoFit/>
          </a:bodyPr>
          <a:lstStyle/>
          <a:p>
            <a:pPr lvl="0" algn="r">
              <a:lnSpc>
                <a:spcPct val="150000"/>
              </a:lnSpc>
              <a:buClr>
                <a:schemeClr val="dk2"/>
              </a:buClr>
              <a:buSzPts val="900"/>
            </a:pPr>
            <a:r>
              <a:rPr lang="en-US" sz="1200" dirty="0">
                <a:solidFill>
                  <a:schemeClr val="dk2"/>
                </a:solidFill>
                <a:latin typeface="DM Sans"/>
                <a:ea typeface="DM Sans"/>
                <a:cs typeface="DM Sans"/>
                <a:sym typeface="DM Sans"/>
              </a:rPr>
              <a:t>From the result of our prediction and feature selection, we recommend the prospective campaign should focus on the following features listed below in order of hierarchic</a:t>
            </a:r>
            <a:endParaRPr lang="en-GB" sz="1200" dirty="0">
              <a:solidFill>
                <a:schemeClr val="dk2"/>
              </a:solidFill>
              <a:latin typeface="DM Sans"/>
              <a:ea typeface="DM Sans"/>
              <a:cs typeface="DM Sans"/>
              <a:sym typeface="DM Sans"/>
            </a:endParaRPr>
          </a:p>
        </p:txBody>
      </p:sp>
      <p:sp>
        <p:nvSpPr>
          <p:cNvPr id="61" name="Google Shape;829;p30"/>
          <p:cNvSpPr/>
          <p:nvPr/>
        </p:nvSpPr>
        <p:spPr>
          <a:xfrm>
            <a:off x="3176059" y="1418563"/>
            <a:ext cx="131500"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62" name="Google Shape;829;p30"/>
          <p:cNvSpPr/>
          <p:nvPr/>
        </p:nvSpPr>
        <p:spPr>
          <a:xfrm>
            <a:off x="2822514" y="3326707"/>
            <a:ext cx="155737"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63" name="Google Shape;829;p30"/>
          <p:cNvSpPr/>
          <p:nvPr/>
        </p:nvSpPr>
        <p:spPr>
          <a:xfrm>
            <a:off x="5010237" y="1774822"/>
            <a:ext cx="155737"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Tree>
    <p:extLst>
      <p:ext uri="{BB962C8B-B14F-4D97-AF65-F5344CB8AC3E}">
        <p14:creationId xmlns:p14="http://schemas.microsoft.com/office/powerpoint/2010/main" val="145814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24;p30"/>
          <p:cNvSpPr/>
          <p:nvPr/>
        </p:nvSpPr>
        <p:spPr>
          <a:xfrm>
            <a:off x="3295051" y="2364417"/>
            <a:ext cx="2553099" cy="2624844"/>
          </a:xfrm>
          <a:custGeom>
            <a:avLst/>
            <a:gdLst/>
            <a:ahLst/>
            <a:cxnLst/>
            <a:rect l="l" t="t" r="r" b="b"/>
            <a:pathLst>
              <a:path w="21334" h="21428" extrusionOk="0">
                <a:moveTo>
                  <a:pt x="6096" y="21425"/>
                </a:moveTo>
                <a:cubicBezTo>
                  <a:pt x="5885" y="21400"/>
                  <a:pt x="5691" y="21314"/>
                  <a:pt x="5549" y="21184"/>
                </a:cubicBezTo>
                <a:cubicBezTo>
                  <a:pt x="5397" y="21045"/>
                  <a:pt x="5313" y="20866"/>
                  <a:pt x="5312" y="20679"/>
                </a:cubicBezTo>
                <a:cubicBezTo>
                  <a:pt x="5232" y="19681"/>
                  <a:pt x="4990" y="18697"/>
                  <a:pt x="4593" y="17752"/>
                </a:cubicBezTo>
                <a:cubicBezTo>
                  <a:pt x="4162" y="16728"/>
                  <a:pt x="3555" y="15763"/>
                  <a:pt x="2844" y="14853"/>
                </a:cubicBezTo>
                <a:cubicBezTo>
                  <a:pt x="2334" y="14199"/>
                  <a:pt x="1768" y="13568"/>
                  <a:pt x="1312" y="12889"/>
                </a:cubicBezTo>
                <a:cubicBezTo>
                  <a:pt x="866" y="12224"/>
                  <a:pt x="528" y="11519"/>
                  <a:pt x="306" y="10779"/>
                </a:cubicBezTo>
                <a:cubicBezTo>
                  <a:pt x="-136" y="9312"/>
                  <a:pt x="-101" y="7773"/>
                  <a:pt x="421" y="6324"/>
                </a:cubicBezTo>
                <a:cubicBezTo>
                  <a:pt x="1822" y="2438"/>
                  <a:pt x="6239" y="-172"/>
                  <a:pt x="11146" y="9"/>
                </a:cubicBezTo>
                <a:cubicBezTo>
                  <a:pt x="13699" y="103"/>
                  <a:pt x="16035" y="941"/>
                  <a:pt x="17821" y="2265"/>
                </a:cubicBezTo>
                <a:cubicBezTo>
                  <a:pt x="19649" y="3621"/>
                  <a:pt x="20900" y="5486"/>
                  <a:pt x="21246" y="7616"/>
                </a:cubicBezTo>
                <a:cubicBezTo>
                  <a:pt x="21464" y="8960"/>
                  <a:pt x="21270" y="10326"/>
                  <a:pt x="20722" y="11604"/>
                </a:cubicBezTo>
                <a:cubicBezTo>
                  <a:pt x="20436" y="12272"/>
                  <a:pt x="20059" y="12905"/>
                  <a:pt x="19602" y="13504"/>
                </a:cubicBezTo>
                <a:cubicBezTo>
                  <a:pt x="19143" y="14104"/>
                  <a:pt x="18606" y="14665"/>
                  <a:pt x="18139" y="15261"/>
                </a:cubicBezTo>
                <a:cubicBezTo>
                  <a:pt x="17482" y="16100"/>
                  <a:pt x="16963" y="17007"/>
                  <a:pt x="16599" y="17960"/>
                </a:cubicBezTo>
                <a:cubicBezTo>
                  <a:pt x="16269" y="18826"/>
                  <a:pt x="16069" y="19722"/>
                  <a:pt x="16004" y="20627"/>
                </a:cubicBezTo>
                <a:cubicBezTo>
                  <a:pt x="16025" y="20862"/>
                  <a:pt x="15911" y="21091"/>
                  <a:pt x="15698" y="21246"/>
                </a:cubicBezTo>
                <a:cubicBezTo>
                  <a:pt x="15550" y="21353"/>
                  <a:pt x="15364" y="21417"/>
                  <a:pt x="15168" y="21428"/>
                </a:cubicBezTo>
                <a:lnTo>
                  <a:pt x="6096" y="21425"/>
                </a:lnTo>
                <a:close/>
              </a:path>
            </a:pathLst>
          </a:custGeom>
          <a:solidFill>
            <a:schemeClr val="accent5"/>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 name="Google Shape;725;p30"/>
          <p:cNvSpPr/>
          <p:nvPr/>
        </p:nvSpPr>
        <p:spPr>
          <a:xfrm>
            <a:off x="4390419" y="1615080"/>
            <a:ext cx="383270"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 name="Google Shape;726;p30"/>
          <p:cNvSpPr/>
          <p:nvPr/>
        </p:nvSpPr>
        <p:spPr>
          <a:xfrm>
            <a:off x="4907944" y="1707155"/>
            <a:ext cx="383270" cy="323625"/>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5" name="Google Shape;727;p30"/>
          <p:cNvSpPr/>
          <p:nvPr/>
        </p:nvSpPr>
        <p:spPr>
          <a:xfrm>
            <a:off x="3885594" y="1694454"/>
            <a:ext cx="383270" cy="323625"/>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 name="Google Shape;728;p30"/>
          <p:cNvSpPr/>
          <p:nvPr/>
        </p:nvSpPr>
        <p:spPr>
          <a:xfrm>
            <a:off x="3418869" y="1926230"/>
            <a:ext cx="383270" cy="323625"/>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 name="Google Shape;729;p30"/>
          <p:cNvSpPr/>
          <p:nvPr/>
        </p:nvSpPr>
        <p:spPr>
          <a:xfrm>
            <a:off x="3047394" y="2291355"/>
            <a:ext cx="383270"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 name="Google Shape;730;p30"/>
          <p:cNvSpPr/>
          <p:nvPr/>
        </p:nvSpPr>
        <p:spPr>
          <a:xfrm>
            <a:off x="2809268" y="2769192"/>
            <a:ext cx="383270"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9" name="Google Shape;731;p30"/>
          <p:cNvSpPr/>
          <p:nvPr/>
        </p:nvSpPr>
        <p:spPr>
          <a:xfrm>
            <a:off x="2731086" y="3261317"/>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0" name="Google Shape;732;p30"/>
          <p:cNvSpPr/>
          <p:nvPr/>
        </p:nvSpPr>
        <p:spPr>
          <a:xfrm>
            <a:off x="2816811" y="3791542"/>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1" name="Google Shape;733;p30"/>
          <p:cNvSpPr/>
          <p:nvPr/>
        </p:nvSpPr>
        <p:spPr>
          <a:xfrm>
            <a:off x="3054936" y="4245567"/>
            <a:ext cx="383270"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2" name="Google Shape;734;p30"/>
          <p:cNvSpPr/>
          <p:nvPr/>
        </p:nvSpPr>
        <p:spPr>
          <a:xfrm>
            <a:off x="3426411" y="4610693"/>
            <a:ext cx="383270"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3" name="Google Shape;735;p30"/>
          <p:cNvSpPr/>
          <p:nvPr/>
        </p:nvSpPr>
        <p:spPr>
          <a:xfrm>
            <a:off x="5353638" y="1934167"/>
            <a:ext cx="383269" cy="323624"/>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4" name="Google Shape;736;p30"/>
          <p:cNvSpPr/>
          <p:nvPr/>
        </p:nvSpPr>
        <p:spPr>
          <a:xfrm>
            <a:off x="5723524" y="2310405"/>
            <a:ext cx="383270"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5" name="Google Shape;737;p30"/>
          <p:cNvSpPr/>
          <p:nvPr/>
        </p:nvSpPr>
        <p:spPr>
          <a:xfrm>
            <a:off x="5955299" y="2777129"/>
            <a:ext cx="383270" cy="323625"/>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6" name="Google Shape;738;p30"/>
          <p:cNvSpPr/>
          <p:nvPr/>
        </p:nvSpPr>
        <p:spPr>
          <a:xfrm>
            <a:off x="6032289" y="3266080"/>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7" name="Google Shape;739;p30"/>
          <p:cNvSpPr/>
          <p:nvPr/>
        </p:nvSpPr>
        <p:spPr>
          <a:xfrm>
            <a:off x="5946564" y="3796305"/>
            <a:ext cx="383270"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8" name="Google Shape;742;p30"/>
          <p:cNvSpPr/>
          <p:nvPr/>
        </p:nvSpPr>
        <p:spPr>
          <a:xfrm>
            <a:off x="3685894" y="2666433"/>
            <a:ext cx="1792318" cy="1513393"/>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19" name="Google Shape;744;p30"/>
          <p:cNvSpPr/>
          <p:nvPr/>
        </p:nvSpPr>
        <p:spPr>
          <a:xfrm>
            <a:off x="3417863" y="2467615"/>
            <a:ext cx="2308274" cy="1940489"/>
          </a:xfrm>
          <a:custGeom>
            <a:avLst/>
            <a:gdLst/>
            <a:ahLst/>
            <a:cxnLst/>
            <a:rect l="l" t="t" r="r" b="b"/>
            <a:pathLst>
              <a:path w="21600" h="21599" extrusionOk="0">
                <a:moveTo>
                  <a:pt x="9383" y="0"/>
                </a:moveTo>
                <a:cubicBezTo>
                  <a:pt x="9372" y="0"/>
                  <a:pt x="9237" y="28"/>
                  <a:pt x="9075" y="55"/>
                </a:cubicBezTo>
                <a:lnTo>
                  <a:pt x="7468" y="446"/>
                </a:lnTo>
                <a:cubicBezTo>
                  <a:pt x="7312" y="494"/>
                  <a:pt x="7177" y="531"/>
                  <a:pt x="7166" y="537"/>
                </a:cubicBezTo>
                <a:cubicBezTo>
                  <a:pt x="7161" y="542"/>
                  <a:pt x="7155" y="677"/>
                  <a:pt x="7155" y="840"/>
                </a:cubicBezTo>
                <a:lnTo>
                  <a:pt x="7166" y="1761"/>
                </a:lnTo>
                <a:cubicBezTo>
                  <a:pt x="7166" y="1923"/>
                  <a:pt x="7047" y="2119"/>
                  <a:pt x="6901" y="2190"/>
                </a:cubicBezTo>
                <a:lnTo>
                  <a:pt x="6150" y="2574"/>
                </a:lnTo>
                <a:cubicBezTo>
                  <a:pt x="6005" y="2656"/>
                  <a:pt x="5779" y="2645"/>
                  <a:pt x="5649" y="2548"/>
                </a:cubicBezTo>
                <a:lnTo>
                  <a:pt x="4900" y="2009"/>
                </a:lnTo>
                <a:cubicBezTo>
                  <a:pt x="4765" y="1912"/>
                  <a:pt x="4650" y="1842"/>
                  <a:pt x="4645" y="1847"/>
                </a:cubicBezTo>
                <a:cubicBezTo>
                  <a:pt x="4639" y="1852"/>
                  <a:pt x="4527" y="1941"/>
                  <a:pt x="4397" y="2044"/>
                </a:cubicBezTo>
                <a:lnTo>
                  <a:pt x="3162" y="3116"/>
                </a:lnTo>
                <a:cubicBezTo>
                  <a:pt x="3043" y="3230"/>
                  <a:pt x="2941" y="3328"/>
                  <a:pt x="2936" y="3333"/>
                </a:cubicBezTo>
                <a:cubicBezTo>
                  <a:pt x="2930" y="3338"/>
                  <a:pt x="2991" y="3463"/>
                  <a:pt x="3066" y="3610"/>
                </a:cubicBezTo>
                <a:lnTo>
                  <a:pt x="3490" y="4401"/>
                </a:lnTo>
                <a:cubicBezTo>
                  <a:pt x="3566" y="4548"/>
                  <a:pt x="3551" y="4770"/>
                  <a:pt x="3449" y="4900"/>
                </a:cubicBezTo>
                <a:lnTo>
                  <a:pt x="2908" y="5647"/>
                </a:lnTo>
                <a:cubicBezTo>
                  <a:pt x="2816" y="5783"/>
                  <a:pt x="2611" y="5879"/>
                  <a:pt x="2449" y="5858"/>
                </a:cubicBezTo>
                <a:lnTo>
                  <a:pt x="1547" y="5740"/>
                </a:lnTo>
                <a:cubicBezTo>
                  <a:pt x="1385" y="5718"/>
                  <a:pt x="1251" y="5706"/>
                  <a:pt x="1245" y="5712"/>
                </a:cubicBezTo>
                <a:cubicBezTo>
                  <a:pt x="1240" y="5717"/>
                  <a:pt x="1182" y="5848"/>
                  <a:pt x="1112" y="6000"/>
                </a:cubicBezTo>
                <a:lnTo>
                  <a:pt x="518" y="7484"/>
                </a:lnTo>
                <a:cubicBezTo>
                  <a:pt x="464" y="7641"/>
                  <a:pt x="419" y="7775"/>
                  <a:pt x="414" y="7781"/>
                </a:cubicBezTo>
                <a:cubicBezTo>
                  <a:pt x="414" y="7792"/>
                  <a:pt x="523" y="7874"/>
                  <a:pt x="658" y="7966"/>
                </a:cubicBezTo>
                <a:lnTo>
                  <a:pt x="1381" y="8453"/>
                </a:lnTo>
                <a:cubicBezTo>
                  <a:pt x="1515" y="8545"/>
                  <a:pt x="1603" y="8751"/>
                  <a:pt x="1570" y="8914"/>
                </a:cubicBezTo>
                <a:lnTo>
                  <a:pt x="1420" y="9944"/>
                </a:lnTo>
                <a:cubicBezTo>
                  <a:pt x="1404" y="10107"/>
                  <a:pt x="1263" y="10291"/>
                  <a:pt x="1107" y="10345"/>
                </a:cubicBezTo>
                <a:lnTo>
                  <a:pt x="280" y="10648"/>
                </a:lnTo>
                <a:cubicBezTo>
                  <a:pt x="124" y="10702"/>
                  <a:pt x="0" y="10758"/>
                  <a:pt x="0" y="10769"/>
                </a:cubicBezTo>
                <a:cubicBezTo>
                  <a:pt x="0" y="10780"/>
                  <a:pt x="6" y="10920"/>
                  <a:pt x="16" y="11082"/>
                </a:cubicBezTo>
                <a:lnTo>
                  <a:pt x="167" y="12626"/>
                </a:lnTo>
                <a:cubicBezTo>
                  <a:pt x="194" y="12789"/>
                  <a:pt x="211" y="12930"/>
                  <a:pt x="216" y="12941"/>
                </a:cubicBezTo>
                <a:cubicBezTo>
                  <a:pt x="216" y="12952"/>
                  <a:pt x="351" y="12974"/>
                  <a:pt x="518" y="12991"/>
                </a:cubicBezTo>
                <a:lnTo>
                  <a:pt x="1354" y="13082"/>
                </a:lnTo>
                <a:cubicBezTo>
                  <a:pt x="1516" y="13098"/>
                  <a:pt x="1688" y="13244"/>
                  <a:pt x="1737" y="13401"/>
                </a:cubicBezTo>
                <a:lnTo>
                  <a:pt x="2121" y="14501"/>
                </a:lnTo>
                <a:cubicBezTo>
                  <a:pt x="2180" y="14653"/>
                  <a:pt x="2142" y="14881"/>
                  <a:pt x="2029" y="15000"/>
                </a:cubicBezTo>
                <a:lnTo>
                  <a:pt x="1456" y="15624"/>
                </a:lnTo>
                <a:cubicBezTo>
                  <a:pt x="1348" y="15744"/>
                  <a:pt x="1258" y="15851"/>
                  <a:pt x="1263" y="15856"/>
                </a:cubicBezTo>
                <a:cubicBezTo>
                  <a:pt x="1269" y="15862"/>
                  <a:pt x="1339" y="15985"/>
                  <a:pt x="1425" y="16126"/>
                </a:cubicBezTo>
                <a:lnTo>
                  <a:pt x="2256" y="17380"/>
                </a:lnTo>
                <a:cubicBezTo>
                  <a:pt x="2353" y="17510"/>
                  <a:pt x="2439" y="17623"/>
                  <a:pt x="2444" y="17634"/>
                </a:cubicBezTo>
                <a:cubicBezTo>
                  <a:pt x="2450" y="17639"/>
                  <a:pt x="2579" y="17596"/>
                  <a:pt x="2730" y="17536"/>
                </a:cubicBezTo>
                <a:lnTo>
                  <a:pt x="3490" y="17233"/>
                </a:lnTo>
                <a:cubicBezTo>
                  <a:pt x="3641" y="17173"/>
                  <a:pt x="3863" y="17216"/>
                  <a:pt x="3977" y="17336"/>
                </a:cubicBezTo>
                <a:lnTo>
                  <a:pt x="4905" y="18194"/>
                </a:lnTo>
                <a:cubicBezTo>
                  <a:pt x="5029" y="18297"/>
                  <a:pt x="5100" y="18512"/>
                  <a:pt x="5062" y="18674"/>
                </a:cubicBezTo>
                <a:lnTo>
                  <a:pt x="4851" y="19476"/>
                </a:lnTo>
                <a:cubicBezTo>
                  <a:pt x="4808" y="19633"/>
                  <a:pt x="4779" y="19769"/>
                  <a:pt x="4785" y="19774"/>
                </a:cubicBezTo>
                <a:cubicBezTo>
                  <a:pt x="4790" y="19779"/>
                  <a:pt x="4915" y="19850"/>
                  <a:pt x="5055" y="19936"/>
                </a:cubicBezTo>
                <a:lnTo>
                  <a:pt x="6345" y="20632"/>
                </a:lnTo>
                <a:cubicBezTo>
                  <a:pt x="6491" y="20703"/>
                  <a:pt x="6621" y="20761"/>
                  <a:pt x="6632" y="20766"/>
                </a:cubicBezTo>
                <a:cubicBezTo>
                  <a:pt x="6637" y="20772"/>
                  <a:pt x="6734" y="20667"/>
                  <a:pt x="6842" y="20543"/>
                </a:cubicBezTo>
                <a:lnTo>
                  <a:pt x="7369" y="19931"/>
                </a:lnTo>
                <a:cubicBezTo>
                  <a:pt x="7477" y="19807"/>
                  <a:pt x="7694" y="19743"/>
                  <a:pt x="7851" y="19792"/>
                </a:cubicBezTo>
                <a:lnTo>
                  <a:pt x="9136" y="20117"/>
                </a:lnTo>
                <a:cubicBezTo>
                  <a:pt x="9298" y="20149"/>
                  <a:pt x="9459" y="20306"/>
                  <a:pt x="9497" y="20468"/>
                </a:cubicBezTo>
                <a:lnTo>
                  <a:pt x="9680" y="21260"/>
                </a:lnTo>
                <a:cubicBezTo>
                  <a:pt x="9718" y="21423"/>
                  <a:pt x="9756" y="21553"/>
                  <a:pt x="9761" y="21553"/>
                </a:cubicBezTo>
                <a:cubicBezTo>
                  <a:pt x="9766" y="21553"/>
                  <a:pt x="9911" y="21562"/>
                  <a:pt x="10073" y="21573"/>
                </a:cubicBezTo>
                <a:lnTo>
                  <a:pt x="10500" y="21595"/>
                </a:lnTo>
                <a:cubicBezTo>
                  <a:pt x="10662" y="21600"/>
                  <a:pt x="10931" y="21600"/>
                  <a:pt x="11099" y="21595"/>
                </a:cubicBezTo>
                <a:lnTo>
                  <a:pt x="11524" y="21573"/>
                </a:lnTo>
                <a:cubicBezTo>
                  <a:pt x="11686" y="21562"/>
                  <a:pt x="11828" y="21553"/>
                  <a:pt x="11839" y="21553"/>
                </a:cubicBezTo>
                <a:cubicBezTo>
                  <a:pt x="11850" y="21553"/>
                  <a:pt x="11882" y="21417"/>
                  <a:pt x="11920" y="21260"/>
                </a:cubicBezTo>
                <a:lnTo>
                  <a:pt x="12103" y="20468"/>
                </a:lnTo>
                <a:cubicBezTo>
                  <a:pt x="12141" y="20306"/>
                  <a:pt x="12302" y="20149"/>
                  <a:pt x="12464" y="20117"/>
                </a:cubicBezTo>
                <a:lnTo>
                  <a:pt x="13749" y="19792"/>
                </a:lnTo>
                <a:cubicBezTo>
                  <a:pt x="13906" y="19743"/>
                  <a:pt x="14119" y="19807"/>
                  <a:pt x="14227" y="19931"/>
                </a:cubicBezTo>
                <a:lnTo>
                  <a:pt x="14757" y="20543"/>
                </a:lnTo>
                <a:cubicBezTo>
                  <a:pt x="14865" y="20667"/>
                  <a:pt x="14957" y="20766"/>
                  <a:pt x="14968" y="20766"/>
                </a:cubicBezTo>
                <a:cubicBezTo>
                  <a:pt x="14973" y="20761"/>
                  <a:pt x="15102" y="20703"/>
                  <a:pt x="15253" y="20632"/>
                </a:cubicBezTo>
                <a:lnTo>
                  <a:pt x="16543" y="19936"/>
                </a:lnTo>
                <a:cubicBezTo>
                  <a:pt x="16683" y="19850"/>
                  <a:pt x="16801" y="19779"/>
                  <a:pt x="16812" y="19774"/>
                </a:cubicBezTo>
                <a:cubicBezTo>
                  <a:pt x="16817" y="19769"/>
                  <a:pt x="16791" y="19633"/>
                  <a:pt x="16748" y="19476"/>
                </a:cubicBezTo>
                <a:lnTo>
                  <a:pt x="16538" y="18674"/>
                </a:lnTo>
                <a:cubicBezTo>
                  <a:pt x="16495" y="18517"/>
                  <a:pt x="16565" y="18302"/>
                  <a:pt x="16695" y="18194"/>
                </a:cubicBezTo>
                <a:lnTo>
                  <a:pt x="17622" y="17336"/>
                </a:lnTo>
                <a:cubicBezTo>
                  <a:pt x="17735" y="17216"/>
                  <a:pt x="17956" y="17173"/>
                  <a:pt x="18107" y="17233"/>
                </a:cubicBezTo>
                <a:lnTo>
                  <a:pt x="18867" y="17536"/>
                </a:lnTo>
                <a:cubicBezTo>
                  <a:pt x="19018" y="17596"/>
                  <a:pt x="19149" y="17639"/>
                  <a:pt x="19154" y="17634"/>
                </a:cubicBezTo>
                <a:cubicBezTo>
                  <a:pt x="19159" y="17628"/>
                  <a:pt x="19247" y="17516"/>
                  <a:pt x="19344" y="17380"/>
                </a:cubicBezTo>
                <a:lnTo>
                  <a:pt x="20175" y="16126"/>
                </a:lnTo>
                <a:cubicBezTo>
                  <a:pt x="20261" y="15985"/>
                  <a:pt x="20331" y="15862"/>
                  <a:pt x="20337" y="15856"/>
                </a:cubicBezTo>
                <a:cubicBezTo>
                  <a:pt x="20342" y="15851"/>
                  <a:pt x="20255" y="15744"/>
                  <a:pt x="20142" y="15624"/>
                </a:cubicBezTo>
                <a:lnTo>
                  <a:pt x="19570" y="14988"/>
                </a:lnTo>
                <a:cubicBezTo>
                  <a:pt x="19462" y="14869"/>
                  <a:pt x="19420" y="14643"/>
                  <a:pt x="19479" y="14491"/>
                </a:cubicBezTo>
                <a:lnTo>
                  <a:pt x="19862" y="13390"/>
                </a:lnTo>
                <a:cubicBezTo>
                  <a:pt x="19910" y="13233"/>
                  <a:pt x="20082" y="13088"/>
                  <a:pt x="20244" y="13072"/>
                </a:cubicBezTo>
                <a:lnTo>
                  <a:pt x="21080" y="12979"/>
                </a:lnTo>
                <a:cubicBezTo>
                  <a:pt x="21242" y="12963"/>
                  <a:pt x="21379" y="12940"/>
                  <a:pt x="21384" y="12929"/>
                </a:cubicBezTo>
                <a:cubicBezTo>
                  <a:pt x="21384" y="12918"/>
                  <a:pt x="21403" y="12784"/>
                  <a:pt x="21430" y="12616"/>
                </a:cubicBezTo>
                <a:lnTo>
                  <a:pt x="21582" y="11072"/>
                </a:lnTo>
                <a:cubicBezTo>
                  <a:pt x="21593" y="10910"/>
                  <a:pt x="21600" y="10768"/>
                  <a:pt x="21600" y="10758"/>
                </a:cubicBezTo>
                <a:cubicBezTo>
                  <a:pt x="21584" y="10758"/>
                  <a:pt x="21460" y="10702"/>
                  <a:pt x="21303" y="10648"/>
                </a:cubicBezTo>
                <a:lnTo>
                  <a:pt x="20477" y="10345"/>
                </a:lnTo>
                <a:cubicBezTo>
                  <a:pt x="20320" y="10291"/>
                  <a:pt x="20180" y="10107"/>
                  <a:pt x="20163" y="9944"/>
                </a:cubicBezTo>
                <a:lnTo>
                  <a:pt x="20013" y="8914"/>
                </a:lnTo>
                <a:cubicBezTo>
                  <a:pt x="19981" y="8751"/>
                  <a:pt x="20066" y="8545"/>
                  <a:pt x="20201" y="8453"/>
                </a:cubicBezTo>
                <a:lnTo>
                  <a:pt x="20925" y="7966"/>
                </a:lnTo>
                <a:cubicBezTo>
                  <a:pt x="21060" y="7874"/>
                  <a:pt x="21173" y="7792"/>
                  <a:pt x="21168" y="7781"/>
                </a:cubicBezTo>
                <a:cubicBezTo>
                  <a:pt x="21168" y="7770"/>
                  <a:pt x="21120" y="7641"/>
                  <a:pt x="21066" y="7484"/>
                </a:cubicBezTo>
                <a:lnTo>
                  <a:pt x="20472" y="6000"/>
                </a:lnTo>
                <a:cubicBezTo>
                  <a:pt x="20402" y="5848"/>
                  <a:pt x="20342" y="5723"/>
                  <a:pt x="20337" y="5712"/>
                </a:cubicBezTo>
                <a:cubicBezTo>
                  <a:pt x="20331" y="5701"/>
                  <a:pt x="20197" y="5718"/>
                  <a:pt x="20035" y="5740"/>
                </a:cubicBezTo>
                <a:lnTo>
                  <a:pt x="19133" y="5858"/>
                </a:lnTo>
                <a:cubicBezTo>
                  <a:pt x="18971" y="5879"/>
                  <a:pt x="18760" y="5788"/>
                  <a:pt x="18674" y="5647"/>
                </a:cubicBezTo>
                <a:lnTo>
                  <a:pt x="18135" y="4900"/>
                </a:lnTo>
                <a:cubicBezTo>
                  <a:pt x="18032" y="4770"/>
                  <a:pt x="18016" y="4548"/>
                  <a:pt x="18092" y="4401"/>
                </a:cubicBezTo>
                <a:lnTo>
                  <a:pt x="18517" y="3610"/>
                </a:lnTo>
                <a:cubicBezTo>
                  <a:pt x="18593" y="3463"/>
                  <a:pt x="18653" y="3338"/>
                  <a:pt x="18648" y="3333"/>
                </a:cubicBezTo>
                <a:cubicBezTo>
                  <a:pt x="18642" y="3328"/>
                  <a:pt x="18540" y="3230"/>
                  <a:pt x="18422" y="3116"/>
                </a:cubicBezTo>
                <a:lnTo>
                  <a:pt x="17185" y="2044"/>
                </a:lnTo>
                <a:cubicBezTo>
                  <a:pt x="17055" y="1941"/>
                  <a:pt x="16943" y="1852"/>
                  <a:pt x="16937" y="1847"/>
                </a:cubicBezTo>
                <a:cubicBezTo>
                  <a:pt x="16932" y="1842"/>
                  <a:pt x="16813" y="1917"/>
                  <a:pt x="16683" y="2009"/>
                </a:cubicBezTo>
                <a:lnTo>
                  <a:pt x="15934" y="2548"/>
                </a:lnTo>
                <a:cubicBezTo>
                  <a:pt x="15800" y="2645"/>
                  <a:pt x="15572" y="2656"/>
                  <a:pt x="15431" y="2574"/>
                </a:cubicBezTo>
                <a:lnTo>
                  <a:pt x="14681" y="2190"/>
                </a:lnTo>
                <a:cubicBezTo>
                  <a:pt x="14530" y="2119"/>
                  <a:pt x="14412" y="1929"/>
                  <a:pt x="14417" y="1761"/>
                </a:cubicBezTo>
                <a:lnTo>
                  <a:pt x="14429" y="840"/>
                </a:lnTo>
                <a:cubicBezTo>
                  <a:pt x="14429" y="677"/>
                  <a:pt x="14428" y="537"/>
                  <a:pt x="14417" y="537"/>
                </a:cubicBezTo>
                <a:cubicBezTo>
                  <a:pt x="14412" y="531"/>
                  <a:pt x="14272" y="494"/>
                  <a:pt x="14115" y="446"/>
                </a:cubicBezTo>
                <a:lnTo>
                  <a:pt x="12507" y="55"/>
                </a:lnTo>
                <a:cubicBezTo>
                  <a:pt x="12345" y="22"/>
                  <a:pt x="12204" y="0"/>
                  <a:pt x="12199" y="0"/>
                </a:cubicBezTo>
                <a:cubicBezTo>
                  <a:pt x="12188" y="0"/>
                  <a:pt x="12124" y="120"/>
                  <a:pt x="12049" y="267"/>
                </a:cubicBezTo>
                <a:lnTo>
                  <a:pt x="11628" y="1095"/>
                </a:lnTo>
                <a:cubicBezTo>
                  <a:pt x="11552" y="1241"/>
                  <a:pt x="11358" y="1355"/>
                  <a:pt x="11196" y="1350"/>
                </a:cubicBezTo>
                <a:lnTo>
                  <a:pt x="10386" y="1350"/>
                </a:lnTo>
                <a:cubicBezTo>
                  <a:pt x="10224" y="1355"/>
                  <a:pt x="10026" y="1241"/>
                  <a:pt x="9956" y="1095"/>
                </a:cubicBezTo>
                <a:lnTo>
                  <a:pt x="9533" y="267"/>
                </a:lnTo>
                <a:cubicBezTo>
                  <a:pt x="9458" y="120"/>
                  <a:pt x="9394" y="0"/>
                  <a:pt x="9383" y="0"/>
                </a:cubicBezTo>
                <a:close/>
                <a:moveTo>
                  <a:pt x="10793" y="3084"/>
                </a:moveTo>
                <a:cubicBezTo>
                  <a:pt x="15050" y="3084"/>
                  <a:pt x="18489" y="6540"/>
                  <a:pt x="18489" y="10816"/>
                </a:cubicBezTo>
                <a:cubicBezTo>
                  <a:pt x="18489" y="15091"/>
                  <a:pt x="15050" y="18550"/>
                  <a:pt x="10793" y="18550"/>
                </a:cubicBezTo>
                <a:cubicBezTo>
                  <a:pt x="6537" y="18550"/>
                  <a:pt x="3093" y="15078"/>
                  <a:pt x="3093" y="10816"/>
                </a:cubicBezTo>
                <a:cubicBezTo>
                  <a:pt x="3093" y="6540"/>
                  <a:pt x="6537" y="3084"/>
                  <a:pt x="10793" y="3084"/>
                </a:cubicBezTo>
                <a:close/>
              </a:path>
            </a:pathLst>
          </a:cu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0" name="Google Shape;754;p30"/>
          <p:cNvSpPr txBox="1"/>
          <p:nvPr/>
        </p:nvSpPr>
        <p:spPr>
          <a:xfrm>
            <a:off x="3952720" y="2959486"/>
            <a:ext cx="1238560" cy="1009239"/>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100"/>
              <a:buFont typeface="DM Sans Medium"/>
              <a:buNone/>
            </a:pPr>
            <a:r>
              <a:rPr lang="en-US" sz="1100" b="0" i="0" u="none" strike="noStrike" cap="none" dirty="0" smtClean="0">
                <a:solidFill>
                  <a:schemeClr val="dk1"/>
                </a:solidFill>
                <a:latin typeface="DM Sans Medium"/>
                <a:ea typeface="DM Sans Medium"/>
                <a:cs typeface="DM Sans Medium"/>
                <a:sym typeface="DM Sans Medium"/>
              </a:rPr>
              <a:t>Feature Selected</a:t>
            </a:r>
            <a:endParaRPr sz="500" dirty="0"/>
          </a:p>
        </p:txBody>
      </p:sp>
      <p:sp>
        <p:nvSpPr>
          <p:cNvPr id="21" name="Google Shape;755;p30"/>
          <p:cNvSpPr txBox="1"/>
          <p:nvPr/>
        </p:nvSpPr>
        <p:spPr>
          <a:xfrm>
            <a:off x="3431588" y="1406512"/>
            <a:ext cx="2280823" cy="176972"/>
          </a:xfrm>
          <a:prstGeom prst="rect">
            <a:avLst/>
          </a:prstGeom>
          <a:noFill/>
          <a:ln>
            <a:noFill/>
          </a:ln>
        </p:spPr>
        <p:txBody>
          <a:bodyPr spcFirstLastPara="1" wrap="square" lIns="19050" tIns="19050" rIns="19050" bIns="19050" anchor="ctr" anchorCtr="0">
            <a:spAutoFit/>
          </a:bodyPr>
          <a:lstStyle/>
          <a:p>
            <a:pPr lvl="0" algn="ctr">
              <a:buClr>
                <a:schemeClr val="dk2"/>
              </a:buClr>
              <a:buSzPts val="900"/>
            </a:pPr>
            <a:r>
              <a:rPr lang="en-GB" sz="900" dirty="0">
                <a:solidFill>
                  <a:schemeClr val="dk2"/>
                </a:solidFill>
                <a:latin typeface="DM Sans"/>
                <a:ea typeface="DM Sans"/>
                <a:cs typeface="DM Sans"/>
                <a:sym typeface="DM Sans"/>
              </a:rPr>
              <a:t>Total number donations given</a:t>
            </a:r>
          </a:p>
        </p:txBody>
      </p:sp>
      <p:sp>
        <p:nvSpPr>
          <p:cNvPr id="22" name="Google Shape;756;p30"/>
          <p:cNvSpPr txBox="1"/>
          <p:nvPr/>
        </p:nvSpPr>
        <p:spPr>
          <a:xfrm>
            <a:off x="5149701" y="1682737"/>
            <a:ext cx="1855473"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Overall average gift </a:t>
            </a:r>
            <a:r>
              <a:rPr lang="en-GB" sz="900" dirty="0" smtClean="0">
                <a:solidFill>
                  <a:schemeClr val="dk2"/>
                </a:solidFill>
                <a:latin typeface="DM Sans"/>
                <a:ea typeface="DM Sans"/>
                <a:cs typeface="DM Sans"/>
                <a:sym typeface="DM Sans"/>
              </a:rPr>
              <a:t>amount</a:t>
            </a:r>
            <a:endParaRPr sz="500" dirty="0"/>
          </a:p>
        </p:txBody>
      </p:sp>
      <p:sp>
        <p:nvSpPr>
          <p:cNvPr id="23" name="Google Shape;757;p30"/>
          <p:cNvSpPr txBox="1"/>
          <p:nvPr/>
        </p:nvSpPr>
        <p:spPr>
          <a:xfrm>
            <a:off x="5611685" y="1976650"/>
            <a:ext cx="2305142"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Amount of most recent donation</a:t>
            </a:r>
          </a:p>
        </p:txBody>
      </p:sp>
      <p:sp>
        <p:nvSpPr>
          <p:cNvPr id="24" name="Google Shape;758;p30"/>
          <p:cNvSpPr txBox="1"/>
          <p:nvPr/>
        </p:nvSpPr>
        <p:spPr>
          <a:xfrm>
            <a:off x="6057252" y="2352775"/>
            <a:ext cx="1525426"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Last donation date</a:t>
            </a:r>
            <a:endParaRPr sz="500" dirty="0"/>
          </a:p>
        </p:txBody>
      </p:sp>
      <p:sp>
        <p:nvSpPr>
          <p:cNvPr id="25" name="Google Shape;759;p30"/>
          <p:cNvSpPr txBox="1"/>
          <p:nvPr/>
        </p:nvSpPr>
        <p:spPr>
          <a:xfrm>
            <a:off x="6281715" y="2842519"/>
            <a:ext cx="1578578"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First donation date </a:t>
            </a:r>
            <a:endParaRPr sz="500" dirty="0"/>
          </a:p>
        </p:txBody>
      </p:sp>
      <p:sp>
        <p:nvSpPr>
          <p:cNvPr id="26" name="Google Shape;760;p30"/>
          <p:cNvSpPr txBox="1"/>
          <p:nvPr/>
        </p:nvSpPr>
        <p:spPr>
          <a:xfrm>
            <a:off x="6325933" y="3334644"/>
            <a:ext cx="2112041"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Average gift from raw data</a:t>
            </a:r>
            <a:endParaRPr sz="500" dirty="0"/>
          </a:p>
        </p:txBody>
      </p:sp>
      <p:sp>
        <p:nvSpPr>
          <p:cNvPr id="27" name="Google Shape;764;p30"/>
          <p:cNvSpPr txBox="1"/>
          <p:nvPr/>
        </p:nvSpPr>
        <p:spPr>
          <a:xfrm>
            <a:off x="1691484" y="1688406"/>
            <a:ext cx="2403382"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US" sz="900" dirty="0">
                <a:solidFill>
                  <a:schemeClr val="dk2"/>
                </a:solidFill>
                <a:latin typeface="DM Sans"/>
                <a:ea typeface="DM Sans"/>
                <a:cs typeface="DM Sans"/>
                <a:sym typeface="DM Sans"/>
              </a:rPr>
              <a:t>Total number of promotions received</a:t>
            </a:r>
            <a:endParaRPr sz="500" dirty="0"/>
          </a:p>
        </p:txBody>
      </p:sp>
      <p:sp>
        <p:nvSpPr>
          <p:cNvPr id="28" name="Google Shape;765;p30"/>
          <p:cNvSpPr txBox="1"/>
          <p:nvPr/>
        </p:nvSpPr>
        <p:spPr>
          <a:xfrm>
            <a:off x="1979205" y="1976650"/>
            <a:ext cx="1532936"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a:t>
            </a:r>
            <a:r>
              <a:rPr lang="en-GB" sz="900" dirty="0" smtClean="0">
                <a:solidFill>
                  <a:schemeClr val="dk2"/>
                </a:solidFill>
                <a:latin typeface="DM Sans"/>
                <a:ea typeface="DM Sans"/>
                <a:cs typeface="DM Sans"/>
                <a:sym typeface="DM Sans"/>
              </a:rPr>
              <a:t>count Card</a:t>
            </a:r>
            <a:endParaRPr sz="500" dirty="0"/>
          </a:p>
        </p:txBody>
      </p:sp>
      <p:sp>
        <p:nvSpPr>
          <p:cNvPr id="29" name="Google Shape;766;p30"/>
          <p:cNvSpPr txBox="1"/>
          <p:nvPr/>
        </p:nvSpPr>
        <p:spPr>
          <a:xfrm>
            <a:off x="1954419" y="2352775"/>
            <a:ext cx="115316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count</a:t>
            </a:r>
            <a:endParaRPr sz="500" dirty="0"/>
          </a:p>
        </p:txBody>
      </p:sp>
      <p:sp>
        <p:nvSpPr>
          <p:cNvPr id="30" name="Google Shape;767;p30"/>
          <p:cNvSpPr txBox="1"/>
          <p:nvPr/>
        </p:nvSpPr>
        <p:spPr>
          <a:xfrm>
            <a:off x="806937" y="2850454"/>
            <a:ext cx="201974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a:t>
            </a:r>
            <a:r>
              <a:rPr lang="en-GB" sz="900" dirty="0" smtClean="0">
                <a:solidFill>
                  <a:schemeClr val="dk2"/>
                </a:solidFill>
                <a:latin typeface="DM Sans"/>
                <a:ea typeface="DM Sans"/>
                <a:cs typeface="DM Sans"/>
                <a:sym typeface="DM Sans"/>
              </a:rPr>
              <a:t>propor1tion card </a:t>
            </a:r>
            <a:endParaRPr sz="500" dirty="0"/>
          </a:p>
        </p:txBody>
      </p:sp>
      <p:sp>
        <p:nvSpPr>
          <p:cNvPr id="31" name="Google Shape;768;p30"/>
          <p:cNvSpPr txBox="1"/>
          <p:nvPr/>
        </p:nvSpPr>
        <p:spPr>
          <a:xfrm>
            <a:off x="1238182" y="3334644"/>
            <a:ext cx="1585771"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Average gift amount s</a:t>
            </a:r>
            <a:endParaRPr sz="500" dirty="0"/>
          </a:p>
        </p:txBody>
      </p:sp>
      <p:sp>
        <p:nvSpPr>
          <p:cNvPr id="32" name="Google Shape;769;p30"/>
          <p:cNvSpPr txBox="1"/>
          <p:nvPr/>
        </p:nvSpPr>
        <p:spPr>
          <a:xfrm>
            <a:off x="1355884" y="3869631"/>
            <a:ext cx="1520108"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proportion</a:t>
            </a:r>
            <a:endParaRPr sz="500" dirty="0"/>
          </a:p>
        </p:txBody>
      </p:sp>
      <p:sp>
        <p:nvSpPr>
          <p:cNvPr id="33" name="Google Shape;770;p30"/>
          <p:cNvSpPr txBox="1"/>
          <p:nvPr/>
        </p:nvSpPr>
        <p:spPr>
          <a:xfrm>
            <a:off x="1952367" y="4322069"/>
            <a:ext cx="115316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Frequency status</a:t>
            </a:r>
            <a:endParaRPr sz="500" dirty="0"/>
          </a:p>
        </p:txBody>
      </p:sp>
      <p:sp>
        <p:nvSpPr>
          <p:cNvPr id="34" name="Google Shape;771;p30"/>
          <p:cNvSpPr txBox="1"/>
          <p:nvPr/>
        </p:nvSpPr>
        <p:spPr>
          <a:xfrm>
            <a:off x="2320738" y="4740488"/>
            <a:ext cx="115316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STAR-status</a:t>
            </a:r>
            <a:endParaRPr sz="500" dirty="0"/>
          </a:p>
        </p:txBody>
      </p:sp>
      <p:sp>
        <p:nvSpPr>
          <p:cNvPr id="35" name="Google Shape;817;p30"/>
          <p:cNvSpPr/>
          <p:nvPr/>
        </p:nvSpPr>
        <p:spPr>
          <a:xfrm flipH="1">
            <a:off x="2241097" y="4339474"/>
            <a:ext cx="368091" cy="49256"/>
          </a:xfrm>
          <a:custGeom>
            <a:avLst/>
            <a:gdLst/>
            <a:ahLst/>
            <a:cxnLst/>
            <a:rect l="l" t="t" r="r" b="b"/>
            <a:pathLst>
              <a:path w="21600" h="20969" extrusionOk="0">
                <a:moveTo>
                  <a:pt x="0" y="20648"/>
                </a:moveTo>
                <a:cubicBezTo>
                  <a:pt x="1627" y="21371"/>
                  <a:pt x="3266" y="20871"/>
                  <a:pt x="4865" y="19164"/>
                </a:cubicBezTo>
                <a:cubicBezTo>
                  <a:pt x="6757" y="17144"/>
                  <a:pt x="8562" y="13472"/>
                  <a:pt x="10388" y="10208"/>
                </a:cubicBezTo>
                <a:cubicBezTo>
                  <a:pt x="12080" y="7182"/>
                  <a:pt x="13796" y="4499"/>
                  <a:pt x="15552" y="2699"/>
                </a:cubicBezTo>
                <a:cubicBezTo>
                  <a:pt x="17543" y="660"/>
                  <a:pt x="19571" y="-229"/>
                  <a:pt x="21600" y="50"/>
                </a:cubicBezTo>
              </a:path>
            </a:pathLst>
          </a:custGeom>
          <a:noFill/>
          <a:ln w="9525" cap="flat" cmpd="sng">
            <a:solidFill>
              <a:srgbClr val="DCDCDC"/>
            </a:solidFill>
            <a:prstDash val="solid"/>
            <a:round/>
            <a:headEnd type="none" w="sm" len="sm"/>
            <a:tailEnd type="none" w="sm" len="sm"/>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 name="Google Shape;818;p30"/>
          <p:cNvSpPr/>
          <p:nvPr/>
        </p:nvSpPr>
        <p:spPr>
          <a:xfrm rot="10800000">
            <a:off x="2241097" y="4422223"/>
            <a:ext cx="368091" cy="49255"/>
          </a:xfrm>
          <a:custGeom>
            <a:avLst/>
            <a:gdLst/>
            <a:ahLst/>
            <a:cxnLst/>
            <a:rect l="l" t="t" r="r" b="b"/>
            <a:pathLst>
              <a:path w="21600" h="20969" extrusionOk="0">
                <a:moveTo>
                  <a:pt x="0" y="20648"/>
                </a:moveTo>
                <a:cubicBezTo>
                  <a:pt x="1627" y="21371"/>
                  <a:pt x="3266" y="20871"/>
                  <a:pt x="4865" y="19164"/>
                </a:cubicBezTo>
                <a:cubicBezTo>
                  <a:pt x="6757" y="17144"/>
                  <a:pt x="8562" y="13472"/>
                  <a:pt x="10388" y="10208"/>
                </a:cubicBezTo>
                <a:cubicBezTo>
                  <a:pt x="12080" y="7182"/>
                  <a:pt x="13796" y="4499"/>
                  <a:pt x="15552" y="2699"/>
                </a:cubicBezTo>
                <a:cubicBezTo>
                  <a:pt x="17543" y="660"/>
                  <a:pt x="19571" y="-229"/>
                  <a:pt x="21600" y="50"/>
                </a:cubicBezTo>
              </a:path>
            </a:pathLst>
          </a:custGeom>
          <a:noFill/>
          <a:ln w="9525" cap="flat" cmpd="sng">
            <a:solidFill>
              <a:srgbClr val="DCDCDC"/>
            </a:solidFill>
            <a:prstDash val="solid"/>
            <a:round/>
            <a:headEnd type="none" w="sm" len="sm"/>
            <a:tailEnd type="none" w="sm" len="sm"/>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 name="Google Shape;822;p30"/>
          <p:cNvSpPr/>
          <p:nvPr/>
        </p:nvSpPr>
        <p:spPr>
          <a:xfrm>
            <a:off x="4506025" y="1711544"/>
            <a:ext cx="152058" cy="100308"/>
          </a:xfrm>
          <a:custGeom>
            <a:avLst/>
            <a:gdLst/>
            <a:ahLst/>
            <a:cxnLst/>
            <a:rect l="l" t="t" r="r" b="b"/>
            <a:pathLst>
              <a:path w="21600" h="21600" extrusionOk="0">
                <a:moveTo>
                  <a:pt x="3462" y="0"/>
                </a:moveTo>
                <a:lnTo>
                  <a:pt x="2458" y="7089"/>
                </a:lnTo>
                <a:lnTo>
                  <a:pt x="10800" y="7089"/>
                </a:lnTo>
                <a:cubicBezTo>
                  <a:pt x="10800" y="5044"/>
                  <a:pt x="12110" y="3390"/>
                  <a:pt x="13708" y="3390"/>
                </a:cubicBezTo>
                <a:cubicBezTo>
                  <a:pt x="15306" y="3390"/>
                  <a:pt x="16598" y="5044"/>
                  <a:pt x="16598" y="7089"/>
                </a:cubicBezTo>
                <a:lnTo>
                  <a:pt x="19765" y="7089"/>
                </a:lnTo>
                <a:lnTo>
                  <a:pt x="19765" y="13890"/>
                </a:lnTo>
                <a:cubicBezTo>
                  <a:pt x="19922" y="13920"/>
                  <a:pt x="20065" y="13970"/>
                  <a:pt x="20215" y="14023"/>
                </a:cubicBezTo>
                <a:lnTo>
                  <a:pt x="21600" y="4209"/>
                </a:lnTo>
                <a:lnTo>
                  <a:pt x="3462" y="0"/>
                </a:lnTo>
                <a:close/>
                <a:moveTo>
                  <a:pt x="13708" y="5073"/>
                </a:moveTo>
                <a:cubicBezTo>
                  <a:pt x="12835" y="5073"/>
                  <a:pt x="12115" y="5972"/>
                  <a:pt x="12115" y="7089"/>
                </a:cubicBezTo>
                <a:cubicBezTo>
                  <a:pt x="12115" y="8207"/>
                  <a:pt x="12835" y="9105"/>
                  <a:pt x="13708" y="9105"/>
                </a:cubicBezTo>
                <a:cubicBezTo>
                  <a:pt x="14581" y="9105"/>
                  <a:pt x="15283" y="8207"/>
                  <a:pt x="15283" y="7089"/>
                </a:cubicBezTo>
                <a:cubicBezTo>
                  <a:pt x="15283" y="5972"/>
                  <a:pt x="14581" y="5073"/>
                  <a:pt x="13708" y="5073"/>
                </a:cubicBezTo>
                <a:close/>
                <a:moveTo>
                  <a:pt x="0" y="8773"/>
                </a:moveTo>
                <a:lnTo>
                  <a:pt x="0" y="21600"/>
                </a:lnTo>
                <a:lnTo>
                  <a:pt x="16408" y="21600"/>
                </a:lnTo>
                <a:cubicBezTo>
                  <a:pt x="15868" y="20778"/>
                  <a:pt x="15542" y="19720"/>
                  <a:pt x="15542" y="18565"/>
                </a:cubicBezTo>
                <a:cubicBezTo>
                  <a:pt x="15542" y="16309"/>
                  <a:pt x="16795" y="14422"/>
                  <a:pt x="18450" y="13957"/>
                </a:cubicBezTo>
                <a:lnTo>
                  <a:pt x="18450" y="8773"/>
                </a:lnTo>
                <a:lnTo>
                  <a:pt x="16287" y="8773"/>
                </a:lnTo>
                <a:cubicBezTo>
                  <a:pt x="15806" y="9972"/>
                  <a:pt x="14831" y="10811"/>
                  <a:pt x="13708" y="10811"/>
                </a:cubicBezTo>
                <a:cubicBezTo>
                  <a:pt x="12584" y="10811"/>
                  <a:pt x="11610" y="9972"/>
                  <a:pt x="11129" y="8773"/>
                </a:cubicBezTo>
                <a:lnTo>
                  <a:pt x="0" y="8773"/>
                </a:lnTo>
                <a:close/>
                <a:moveTo>
                  <a:pt x="9225" y="11143"/>
                </a:moveTo>
                <a:cubicBezTo>
                  <a:pt x="10971" y="11143"/>
                  <a:pt x="12375" y="12940"/>
                  <a:pt x="12375" y="15175"/>
                </a:cubicBezTo>
                <a:cubicBezTo>
                  <a:pt x="12375" y="17411"/>
                  <a:pt x="10971" y="19230"/>
                  <a:pt x="9225" y="19230"/>
                </a:cubicBezTo>
                <a:cubicBezTo>
                  <a:pt x="7479" y="19230"/>
                  <a:pt x="6058" y="17410"/>
                  <a:pt x="6058" y="15175"/>
                </a:cubicBezTo>
                <a:cubicBezTo>
                  <a:pt x="6058" y="12941"/>
                  <a:pt x="7479" y="11143"/>
                  <a:pt x="9225" y="11143"/>
                </a:cubicBezTo>
                <a:close/>
                <a:moveTo>
                  <a:pt x="19229" y="15530"/>
                </a:moveTo>
                <a:cubicBezTo>
                  <a:pt x="17919" y="15530"/>
                  <a:pt x="16858" y="16889"/>
                  <a:pt x="16858" y="18565"/>
                </a:cubicBezTo>
                <a:cubicBezTo>
                  <a:pt x="16858" y="20241"/>
                  <a:pt x="17919" y="21600"/>
                  <a:pt x="19229" y="21600"/>
                </a:cubicBezTo>
                <a:cubicBezTo>
                  <a:pt x="20538" y="21600"/>
                  <a:pt x="21600" y="20241"/>
                  <a:pt x="21600" y="18565"/>
                </a:cubicBezTo>
                <a:cubicBezTo>
                  <a:pt x="21600" y="16889"/>
                  <a:pt x="20538" y="15530"/>
                  <a:pt x="19229" y="15530"/>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38" name="Google Shape;823;p30"/>
          <p:cNvSpPr/>
          <p:nvPr/>
        </p:nvSpPr>
        <p:spPr>
          <a:xfrm>
            <a:off x="4004077" y="1802315"/>
            <a:ext cx="146305" cy="107904"/>
          </a:xfrm>
          <a:custGeom>
            <a:avLst/>
            <a:gdLst/>
            <a:ahLst/>
            <a:cxnLst/>
            <a:rect l="l" t="t" r="r" b="b"/>
            <a:pathLst>
              <a:path w="21600" h="21600" extrusionOk="0">
                <a:moveTo>
                  <a:pt x="4650" y="0"/>
                </a:moveTo>
                <a:lnTo>
                  <a:pt x="4650" y="3129"/>
                </a:lnTo>
                <a:lnTo>
                  <a:pt x="7383" y="3129"/>
                </a:lnTo>
                <a:lnTo>
                  <a:pt x="7383" y="0"/>
                </a:lnTo>
                <a:lnTo>
                  <a:pt x="4650" y="0"/>
                </a:lnTo>
                <a:close/>
                <a:moveTo>
                  <a:pt x="14217" y="0"/>
                </a:moveTo>
                <a:lnTo>
                  <a:pt x="14217" y="3129"/>
                </a:lnTo>
                <a:lnTo>
                  <a:pt x="16950" y="3129"/>
                </a:lnTo>
                <a:lnTo>
                  <a:pt x="16950" y="0"/>
                </a:lnTo>
                <a:lnTo>
                  <a:pt x="14217" y="0"/>
                </a:lnTo>
                <a:close/>
                <a:moveTo>
                  <a:pt x="0" y="2174"/>
                </a:moveTo>
                <a:lnTo>
                  <a:pt x="0" y="18471"/>
                </a:lnTo>
                <a:cubicBezTo>
                  <a:pt x="0" y="20194"/>
                  <a:pt x="1228" y="21600"/>
                  <a:pt x="2733" y="21600"/>
                </a:cubicBezTo>
                <a:lnTo>
                  <a:pt x="18867" y="21600"/>
                </a:lnTo>
                <a:cubicBezTo>
                  <a:pt x="20372" y="21600"/>
                  <a:pt x="21600" y="20194"/>
                  <a:pt x="21600" y="18471"/>
                </a:cubicBezTo>
                <a:lnTo>
                  <a:pt x="21600" y="2174"/>
                </a:lnTo>
                <a:lnTo>
                  <a:pt x="18317" y="2174"/>
                </a:lnTo>
                <a:lnTo>
                  <a:pt x="18317" y="4694"/>
                </a:lnTo>
                <a:lnTo>
                  <a:pt x="12850" y="4694"/>
                </a:lnTo>
                <a:lnTo>
                  <a:pt x="12850" y="2174"/>
                </a:lnTo>
                <a:lnTo>
                  <a:pt x="8750" y="2174"/>
                </a:lnTo>
                <a:lnTo>
                  <a:pt x="8750" y="4694"/>
                </a:lnTo>
                <a:lnTo>
                  <a:pt x="3283" y="4694"/>
                </a:lnTo>
                <a:lnTo>
                  <a:pt x="3283" y="2174"/>
                </a:lnTo>
                <a:lnTo>
                  <a:pt x="0" y="2174"/>
                </a:lnTo>
                <a:close/>
                <a:moveTo>
                  <a:pt x="1917" y="6563"/>
                </a:moveTo>
                <a:lnTo>
                  <a:pt x="19683" y="6563"/>
                </a:lnTo>
                <a:lnTo>
                  <a:pt x="19683" y="18471"/>
                </a:lnTo>
                <a:cubicBezTo>
                  <a:pt x="19683" y="18980"/>
                  <a:pt x="19312" y="19405"/>
                  <a:pt x="18867" y="19405"/>
                </a:cubicBezTo>
                <a:lnTo>
                  <a:pt x="2733" y="19405"/>
                </a:lnTo>
                <a:cubicBezTo>
                  <a:pt x="2288" y="19405"/>
                  <a:pt x="1917" y="18980"/>
                  <a:pt x="1917" y="18471"/>
                </a:cubicBezTo>
                <a:lnTo>
                  <a:pt x="1917" y="6563"/>
                </a:lnTo>
                <a:close/>
                <a:moveTo>
                  <a:pt x="10809" y="8128"/>
                </a:moveTo>
                <a:cubicBezTo>
                  <a:pt x="8467" y="8128"/>
                  <a:pt x="6567" y="10303"/>
                  <a:pt x="6567" y="12984"/>
                </a:cubicBezTo>
                <a:cubicBezTo>
                  <a:pt x="6567" y="15666"/>
                  <a:pt x="8467" y="17841"/>
                  <a:pt x="10809" y="17841"/>
                </a:cubicBezTo>
                <a:cubicBezTo>
                  <a:pt x="13151" y="17841"/>
                  <a:pt x="15033" y="15665"/>
                  <a:pt x="15033" y="12984"/>
                </a:cubicBezTo>
                <a:cubicBezTo>
                  <a:pt x="15033" y="10304"/>
                  <a:pt x="13151" y="8128"/>
                  <a:pt x="10809" y="8128"/>
                </a:cubicBezTo>
                <a:close/>
                <a:moveTo>
                  <a:pt x="12459" y="10465"/>
                </a:moveTo>
                <a:lnTo>
                  <a:pt x="13524" y="11440"/>
                </a:lnTo>
                <a:lnTo>
                  <a:pt x="10667" y="15484"/>
                </a:lnTo>
                <a:lnTo>
                  <a:pt x="8413" y="13330"/>
                </a:lnTo>
                <a:lnTo>
                  <a:pt x="9300" y="12131"/>
                </a:lnTo>
                <a:lnTo>
                  <a:pt x="10472" y="13269"/>
                </a:lnTo>
                <a:lnTo>
                  <a:pt x="12459" y="10465"/>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39" name="Google Shape;824;p30"/>
          <p:cNvSpPr/>
          <p:nvPr/>
        </p:nvSpPr>
        <p:spPr>
          <a:xfrm>
            <a:off x="3549818" y="2022841"/>
            <a:ext cx="130897" cy="135975"/>
          </a:xfrm>
          <a:custGeom>
            <a:avLst/>
            <a:gdLst/>
            <a:ahLst/>
            <a:cxnLst/>
            <a:rect l="l" t="t" r="r" b="b"/>
            <a:pathLst>
              <a:path w="20845" h="21600" extrusionOk="0">
                <a:moveTo>
                  <a:pt x="20683" y="4237"/>
                </a:moveTo>
                <a:cubicBezTo>
                  <a:pt x="20647" y="4079"/>
                  <a:pt x="20535" y="3839"/>
                  <a:pt x="20433" y="3703"/>
                </a:cubicBezTo>
                <a:cubicBezTo>
                  <a:pt x="20433" y="3703"/>
                  <a:pt x="17653" y="0"/>
                  <a:pt x="10422" y="0"/>
                </a:cubicBezTo>
                <a:cubicBezTo>
                  <a:pt x="3193" y="0"/>
                  <a:pt x="410" y="3703"/>
                  <a:pt x="410" y="3703"/>
                </a:cubicBezTo>
                <a:cubicBezTo>
                  <a:pt x="308" y="3839"/>
                  <a:pt x="196" y="4079"/>
                  <a:pt x="161" y="4237"/>
                </a:cubicBezTo>
                <a:cubicBezTo>
                  <a:pt x="161" y="4237"/>
                  <a:pt x="-377" y="6638"/>
                  <a:pt x="513" y="10081"/>
                </a:cubicBezTo>
                <a:cubicBezTo>
                  <a:pt x="1332" y="13245"/>
                  <a:pt x="3598" y="17782"/>
                  <a:pt x="9749" y="21420"/>
                </a:cubicBezTo>
                <a:cubicBezTo>
                  <a:pt x="9951" y="21540"/>
                  <a:pt x="10187" y="21600"/>
                  <a:pt x="10422" y="21600"/>
                </a:cubicBezTo>
                <a:cubicBezTo>
                  <a:pt x="10658" y="21600"/>
                  <a:pt x="10893" y="21540"/>
                  <a:pt x="11096" y="21420"/>
                </a:cubicBezTo>
                <a:cubicBezTo>
                  <a:pt x="17245" y="17781"/>
                  <a:pt x="19511" y="13245"/>
                  <a:pt x="20330" y="10081"/>
                </a:cubicBezTo>
                <a:cubicBezTo>
                  <a:pt x="21223" y="6638"/>
                  <a:pt x="20683" y="4237"/>
                  <a:pt x="20683" y="4237"/>
                </a:cubicBezTo>
                <a:close/>
                <a:moveTo>
                  <a:pt x="17961" y="9645"/>
                </a:moveTo>
                <a:cubicBezTo>
                  <a:pt x="17938" y="9736"/>
                  <a:pt x="17909" y="9831"/>
                  <a:pt x="17882" y="9924"/>
                </a:cubicBezTo>
                <a:lnTo>
                  <a:pt x="10422" y="9924"/>
                </a:lnTo>
                <a:lnTo>
                  <a:pt x="10422" y="19304"/>
                </a:lnTo>
                <a:cubicBezTo>
                  <a:pt x="5623" y="16237"/>
                  <a:pt x="3712" y="12588"/>
                  <a:pt x="2961" y="9924"/>
                </a:cubicBezTo>
                <a:lnTo>
                  <a:pt x="10422" y="9924"/>
                </a:lnTo>
                <a:lnTo>
                  <a:pt x="10422" y="2043"/>
                </a:lnTo>
                <a:cubicBezTo>
                  <a:pt x="15571" y="2043"/>
                  <a:pt x="17864" y="4227"/>
                  <a:pt x="18318" y="4724"/>
                </a:cubicBezTo>
                <a:cubicBezTo>
                  <a:pt x="18393" y="5183"/>
                  <a:pt x="18627" y="7074"/>
                  <a:pt x="17961" y="9645"/>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0" name="Google Shape;825;p30"/>
          <p:cNvSpPr/>
          <p:nvPr/>
        </p:nvSpPr>
        <p:spPr>
          <a:xfrm>
            <a:off x="5028162" y="1819944"/>
            <a:ext cx="148110" cy="92420"/>
          </a:xfrm>
          <a:custGeom>
            <a:avLst/>
            <a:gdLst/>
            <a:ahLst/>
            <a:cxnLst/>
            <a:rect l="l" t="t" r="r" b="b"/>
            <a:pathLst>
              <a:path w="21600" h="21600" extrusionOk="0">
                <a:moveTo>
                  <a:pt x="0" y="0"/>
                </a:moveTo>
                <a:lnTo>
                  <a:pt x="0" y="11290"/>
                </a:lnTo>
                <a:lnTo>
                  <a:pt x="13498" y="11290"/>
                </a:lnTo>
                <a:lnTo>
                  <a:pt x="13498" y="0"/>
                </a:lnTo>
                <a:lnTo>
                  <a:pt x="0" y="0"/>
                </a:lnTo>
                <a:close/>
                <a:moveTo>
                  <a:pt x="14738" y="3662"/>
                </a:moveTo>
                <a:lnTo>
                  <a:pt x="14738" y="12947"/>
                </a:lnTo>
                <a:lnTo>
                  <a:pt x="0" y="12947"/>
                </a:lnTo>
                <a:lnTo>
                  <a:pt x="0" y="16282"/>
                </a:lnTo>
                <a:cubicBezTo>
                  <a:pt x="0" y="17886"/>
                  <a:pt x="859" y="19225"/>
                  <a:pt x="1981" y="19529"/>
                </a:cubicBezTo>
                <a:cubicBezTo>
                  <a:pt x="1977" y="19440"/>
                  <a:pt x="1965" y="19358"/>
                  <a:pt x="1965" y="19268"/>
                </a:cubicBezTo>
                <a:cubicBezTo>
                  <a:pt x="1965" y="17069"/>
                  <a:pt x="3288" y="15279"/>
                  <a:pt x="4913" y="15279"/>
                </a:cubicBezTo>
                <a:cubicBezTo>
                  <a:pt x="6537" y="15279"/>
                  <a:pt x="7860" y="17069"/>
                  <a:pt x="7860" y="19268"/>
                </a:cubicBezTo>
                <a:cubicBezTo>
                  <a:pt x="7860" y="19380"/>
                  <a:pt x="7851" y="19485"/>
                  <a:pt x="7844" y="19595"/>
                </a:cubicBezTo>
                <a:lnTo>
                  <a:pt x="13756" y="19595"/>
                </a:lnTo>
                <a:cubicBezTo>
                  <a:pt x="13749" y="19485"/>
                  <a:pt x="13756" y="19379"/>
                  <a:pt x="13756" y="19268"/>
                </a:cubicBezTo>
                <a:cubicBezTo>
                  <a:pt x="13756" y="17069"/>
                  <a:pt x="15079" y="15279"/>
                  <a:pt x="16703" y="15279"/>
                </a:cubicBezTo>
                <a:cubicBezTo>
                  <a:pt x="18328" y="15279"/>
                  <a:pt x="19635" y="17069"/>
                  <a:pt x="19635" y="19268"/>
                </a:cubicBezTo>
                <a:cubicBezTo>
                  <a:pt x="19635" y="19358"/>
                  <a:pt x="19639" y="19440"/>
                  <a:pt x="19635" y="19529"/>
                </a:cubicBezTo>
                <a:cubicBezTo>
                  <a:pt x="20757" y="19225"/>
                  <a:pt x="21600" y="17886"/>
                  <a:pt x="21600" y="16282"/>
                </a:cubicBezTo>
                <a:lnTo>
                  <a:pt x="21600" y="9961"/>
                </a:lnTo>
                <a:lnTo>
                  <a:pt x="17203" y="9961"/>
                </a:lnTo>
                <a:lnTo>
                  <a:pt x="17187" y="5972"/>
                </a:lnTo>
                <a:lnTo>
                  <a:pt x="21133" y="5972"/>
                </a:lnTo>
                <a:lnTo>
                  <a:pt x="20875" y="3662"/>
                </a:lnTo>
                <a:lnTo>
                  <a:pt x="14738" y="3662"/>
                </a:lnTo>
                <a:close/>
                <a:moveTo>
                  <a:pt x="4913" y="16936"/>
                </a:moveTo>
                <a:cubicBezTo>
                  <a:pt x="3964" y="16936"/>
                  <a:pt x="3189" y="17983"/>
                  <a:pt x="3189" y="19268"/>
                </a:cubicBezTo>
                <a:cubicBezTo>
                  <a:pt x="3189" y="20552"/>
                  <a:pt x="3964" y="21600"/>
                  <a:pt x="4913" y="21600"/>
                </a:cubicBezTo>
                <a:cubicBezTo>
                  <a:pt x="5862" y="21600"/>
                  <a:pt x="6636" y="20552"/>
                  <a:pt x="6636" y="19268"/>
                </a:cubicBezTo>
                <a:cubicBezTo>
                  <a:pt x="6636" y="17983"/>
                  <a:pt x="5862" y="16936"/>
                  <a:pt x="4913" y="16936"/>
                </a:cubicBezTo>
                <a:close/>
                <a:moveTo>
                  <a:pt x="16687" y="16936"/>
                </a:moveTo>
                <a:cubicBezTo>
                  <a:pt x="15738" y="16936"/>
                  <a:pt x="14980" y="17983"/>
                  <a:pt x="14980" y="19268"/>
                </a:cubicBezTo>
                <a:cubicBezTo>
                  <a:pt x="14980" y="20552"/>
                  <a:pt x="15738" y="21600"/>
                  <a:pt x="16687" y="21600"/>
                </a:cubicBezTo>
                <a:cubicBezTo>
                  <a:pt x="17636" y="21600"/>
                  <a:pt x="18411" y="20552"/>
                  <a:pt x="18411" y="19268"/>
                </a:cubicBezTo>
                <a:cubicBezTo>
                  <a:pt x="18411" y="17983"/>
                  <a:pt x="17636" y="16936"/>
                  <a:pt x="16687" y="16936"/>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1" name="Google Shape;826;p30"/>
          <p:cNvSpPr/>
          <p:nvPr/>
        </p:nvSpPr>
        <p:spPr>
          <a:xfrm>
            <a:off x="5853920" y="2388109"/>
            <a:ext cx="122480" cy="130116"/>
          </a:xfrm>
          <a:custGeom>
            <a:avLst/>
            <a:gdLst/>
            <a:ahLst/>
            <a:cxnLst/>
            <a:rect l="l" t="t" r="r" b="b"/>
            <a:pathLst>
              <a:path w="21600" h="21600" extrusionOk="0">
                <a:moveTo>
                  <a:pt x="15703" y="0"/>
                </a:moveTo>
                <a:cubicBezTo>
                  <a:pt x="14980" y="0"/>
                  <a:pt x="14400" y="461"/>
                  <a:pt x="14400" y="1036"/>
                </a:cubicBezTo>
                <a:cubicBezTo>
                  <a:pt x="14400" y="1611"/>
                  <a:pt x="14980" y="2072"/>
                  <a:pt x="15703" y="2072"/>
                </a:cubicBezTo>
                <a:cubicBezTo>
                  <a:pt x="16427" y="2072"/>
                  <a:pt x="17007" y="1611"/>
                  <a:pt x="17007" y="1036"/>
                </a:cubicBezTo>
                <a:cubicBezTo>
                  <a:pt x="17007" y="461"/>
                  <a:pt x="16427" y="0"/>
                  <a:pt x="15703" y="0"/>
                </a:cubicBezTo>
                <a:close/>
                <a:moveTo>
                  <a:pt x="12434" y="1291"/>
                </a:moveTo>
                <a:cubicBezTo>
                  <a:pt x="11530" y="1291"/>
                  <a:pt x="10789" y="1880"/>
                  <a:pt x="10789" y="2598"/>
                </a:cubicBezTo>
                <a:cubicBezTo>
                  <a:pt x="10789" y="3317"/>
                  <a:pt x="11530" y="3889"/>
                  <a:pt x="12434" y="3889"/>
                </a:cubicBezTo>
                <a:cubicBezTo>
                  <a:pt x="13338" y="3889"/>
                  <a:pt x="14058" y="3317"/>
                  <a:pt x="14058" y="2598"/>
                </a:cubicBezTo>
                <a:cubicBezTo>
                  <a:pt x="14058" y="1880"/>
                  <a:pt x="13338" y="1291"/>
                  <a:pt x="12434" y="1291"/>
                </a:cubicBezTo>
                <a:close/>
                <a:moveTo>
                  <a:pt x="5234" y="4670"/>
                </a:moveTo>
                <a:lnTo>
                  <a:pt x="5234" y="6504"/>
                </a:lnTo>
                <a:lnTo>
                  <a:pt x="7200" y="6504"/>
                </a:lnTo>
                <a:lnTo>
                  <a:pt x="7200" y="9102"/>
                </a:lnTo>
                <a:lnTo>
                  <a:pt x="385" y="17745"/>
                </a:lnTo>
                <a:cubicBezTo>
                  <a:pt x="135" y="18113"/>
                  <a:pt x="0" y="18537"/>
                  <a:pt x="0" y="18985"/>
                </a:cubicBezTo>
                <a:cubicBezTo>
                  <a:pt x="0" y="20422"/>
                  <a:pt x="1460" y="21600"/>
                  <a:pt x="3269" y="21600"/>
                </a:cubicBezTo>
                <a:lnTo>
                  <a:pt x="18331" y="21600"/>
                </a:lnTo>
                <a:cubicBezTo>
                  <a:pt x="20139" y="21600"/>
                  <a:pt x="21600" y="20422"/>
                  <a:pt x="21600" y="18985"/>
                </a:cubicBezTo>
                <a:cubicBezTo>
                  <a:pt x="21600" y="18537"/>
                  <a:pt x="21466" y="18113"/>
                  <a:pt x="21215" y="17745"/>
                </a:cubicBezTo>
                <a:lnTo>
                  <a:pt x="14400" y="9102"/>
                </a:lnTo>
                <a:lnTo>
                  <a:pt x="14400" y="6504"/>
                </a:lnTo>
                <a:lnTo>
                  <a:pt x="16366" y="6504"/>
                </a:lnTo>
                <a:lnTo>
                  <a:pt x="16366" y="4670"/>
                </a:lnTo>
                <a:lnTo>
                  <a:pt x="5234" y="4670"/>
                </a:lnTo>
                <a:close/>
                <a:moveTo>
                  <a:pt x="9486" y="6504"/>
                </a:moveTo>
                <a:lnTo>
                  <a:pt x="12114" y="6504"/>
                </a:lnTo>
                <a:lnTo>
                  <a:pt x="12114" y="9628"/>
                </a:lnTo>
                <a:lnTo>
                  <a:pt x="16002" y="14570"/>
                </a:lnTo>
                <a:lnTo>
                  <a:pt x="5598" y="14570"/>
                </a:lnTo>
                <a:lnTo>
                  <a:pt x="9486" y="9628"/>
                </a:lnTo>
                <a:lnTo>
                  <a:pt x="9486" y="6504"/>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2" name="Google Shape;827;p30"/>
          <p:cNvSpPr/>
          <p:nvPr/>
        </p:nvSpPr>
        <p:spPr>
          <a:xfrm>
            <a:off x="6073536" y="2865991"/>
            <a:ext cx="162676" cy="117554"/>
          </a:xfrm>
          <a:custGeom>
            <a:avLst/>
            <a:gdLst/>
            <a:ahLst/>
            <a:cxnLst/>
            <a:rect l="l" t="t" r="r" b="b"/>
            <a:pathLst>
              <a:path w="21600" h="21600" extrusionOk="0">
                <a:moveTo>
                  <a:pt x="14635" y="0"/>
                </a:moveTo>
                <a:cubicBezTo>
                  <a:pt x="13314" y="0"/>
                  <a:pt x="12240" y="1255"/>
                  <a:pt x="12240" y="2798"/>
                </a:cubicBezTo>
                <a:lnTo>
                  <a:pt x="12240" y="10096"/>
                </a:lnTo>
                <a:lnTo>
                  <a:pt x="14400" y="7846"/>
                </a:lnTo>
                <a:lnTo>
                  <a:pt x="19189" y="7846"/>
                </a:lnTo>
                <a:cubicBezTo>
                  <a:pt x="20510" y="7846"/>
                  <a:pt x="21600" y="6591"/>
                  <a:pt x="21600" y="5048"/>
                </a:cubicBezTo>
                <a:lnTo>
                  <a:pt x="21600" y="2798"/>
                </a:lnTo>
                <a:cubicBezTo>
                  <a:pt x="21600" y="1256"/>
                  <a:pt x="20510" y="0"/>
                  <a:pt x="19189" y="0"/>
                </a:cubicBezTo>
                <a:lnTo>
                  <a:pt x="14635" y="0"/>
                </a:lnTo>
                <a:close/>
                <a:moveTo>
                  <a:pt x="8749" y="1683"/>
                </a:moveTo>
                <a:cubicBezTo>
                  <a:pt x="6297" y="1683"/>
                  <a:pt x="4320" y="4011"/>
                  <a:pt x="4320" y="6877"/>
                </a:cubicBezTo>
                <a:cubicBezTo>
                  <a:pt x="4320" y="9742"/>
                  <a:pt x="6298" y="12053"/>
                  <a:pt x="8749" y="12053"/>
                </a:cubicBezTo>
                <a:cubicBezTo>
                  <a:pt x="9585" y="12053"/>
                  <a:pt x="10367" y="11790"/>
                  <a:pt x="11035" y="11321"/>
                </a:cubicBezTo>
                <a:lnTo>
                  <a:pt x="11035" y="2433"/>
                </a:lnTo>
                <a:cubicBezTo>
                  <a:pt x="10367" y="1963"/>
                  <a:pt x="9585" y="1683"/>
                  <a:pt x="8749" y="1683"/>
                </a:cubicBezTo>
                <a:close/>
                <a:moveTo>
                  <a:pt x="14635" y="1957"/>
                </a:moveTo>
                <a:lnTo>
                  <a:pt x="19189" y="1957"/>
                </a:lnTo>
                <a:cubicBezTo>
                  <a:pt x="19580" y="1957"/>
                  <a:pt x="19909" y="2342"/>
                  <a:pt x="19909" y="2798"/>
                </a:cubicBezTo>
                <a:lnTo>
                  <a:pt x="19909" y="5048"/>
                </a:lnTo>
                <a:cubicBezTo>
                  <a:pt x="19910" y="5504"/>
                  <a:pt x="19579" y="5889"/>
                  <a:pt x="19189" y="5889"/>
                </a:cubicBezTo>
                <a:lnTo>
                  <a:pt x="13915" y="5889"/>
                </a:lnTo>
                <a:lnTo>
                  <a:pt x="13915" y="2798"/>
                </a:lnTo>
                <a:cubicBezTo>
                  <a:pt x="13915" y="2342"/>
                  <a:pt x="14244" y="1957"/>
                  <a:pt x="14635" y="1957"/>
                </a:cubicBezTo>
                <a:close/>
                <a:moveTo>
                  <a:pt x="5995" y="13461"/>
                </a:moveTo>
                <a:cubicBezTo>
                  <a:pt x="2694" y="13461"/>
                  <a:pt x="0" y="15233"/>
                  <a:pt x="0" y="17393"/>
                </a:cubicBezTo>
                <a:lnTo>
                  <a:pt x="0" y="21600"/>
                </a:lnTo>
                <a:lnTo>
                  <a:pt x="6871" y="21600"/>
                </a:lnTo>
                <a:lnTo>
                  <a:pt x="7920" y="17942"/>
                </a:lnTo>
                <a:lnTo>
                  <a:pt x="6480" y="15418"/>
                </a:lnTo>
                <a:lnTo>
                  <a:pt x="10800" y="15418"/>
                </a:lnTo>
                <a:lnTo>
                  <a:pt x="9360" y="17942"/>
                </a:lnTo>
                <a:lnTo>
                  <a:pt x="10393" y="21600"/>
                </a:lnTo>
                <a:lnTo>
                  <a:pt x="17514" y="21600"/>
                </a:lnTo>
                <a:lnTo>
                  <a:pt x="17514" y="17393"/>
                </a:lnTo>
                <a:cubicBezTo>
                  <a:pt x="17514" y="15233"/>
                  <a:pt x="14820" y="13461"/>
                  <a:pt x="11520" y="13461"/>
                </a:cubicBezTo>
                <a:lnTo>
                  <a:pt x="5995" y="13461"/>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3" name="Google Shape;828;p30"/>
          <p:cNvSpPr/>
          <p:nvPr/>
        </p:nvSpPr>
        <p:spPr>
          <a:xfrm>
            <a:off x="3552403" y="4714769"/>
            <a:ext cx="139318" cy="104042"/>
          </a:xfrm>
          <a:custGeom>
            <a:avLst/>
            <a:gdLst/>
            <a:ahLst/>
            <a:cxnLst/>
            <a:rect l="l" t="t" r="r" b="b"/>
            <a:pathLst>
              <a:path w="21600" h="21600" extrusionOk="0">
                <a:moveTo>
                  <a:pt x="9678" y="0"/>
                </a:moveTo>
                <a:cubicBezTo>
                  <a:pt x="8155" y="0"/>
                  <a:pt x="6911" y="1407"/>
                  <a:pt x="6911" y="3130"/>
                </a:cubicBezTo>
                <a:lnTo>
                  <a:pt x="6911" y="4070"/>
                </a:lnTo>
                <a:lnTo>
                  <a:pt x="0" y="4070"/>
                </a:lnTo>
                <a:lnTo>
                  <a:pt x="0" y="7814"/>
                </a:lnTo>
                <a:cubicBezTo>
                  <a:pt x="0" y="9536"/>
                  <a:pt x="1245" y="10943"/>
                  <a:pt x="2768" y="10943"/>
                </a:cubicBezTo>
                <a:lnTo>
                  <a:pt x="18832" y="10943"/>
                </a:lnTo>
                <a:cubicBezTo>
                  <a:pt x="20355" y="10943"/>
                  <a:pt x="21600" y="9536"/>
                  <a:pt x="21600" y="7814"/>
                </a:cubicBezTo>
                <a:lnTo>
                  <a:pt x="21600" y="4070"/>
                </a:lnTo>
                <a:lnTo>
                  <a:pt x="14671" y="4070"/>
                </a:lnTo>
                <a:lnTo>
                  <a:pt x="14671" y="3130"/>
                </a:lnTo>
                <a:cubicBezTo>
                  <a:pt x="14671" y="1407"/>
                  <a:pt x="13427" y="0"/>
                  <a:pt x="11904" y="0"/>
                </a:cubicBezTo>
                <a:lnTo>
                  <a:pt x="9678" y="0"/>
                </a:lnTo>
                <a:close/>
                <a:moveTo>
                  <a:pt x="9678" y="2189"/>
                </a:moveTo>
                <a:lnTo>
                  <a:pt x="11904" y="2189"/>
                </a:lnTo>
                <a:cubicBezTo>
                  <a:pt x="12354" y="2189"/>
                  <a:pt x="12736" y="2620"/>
                  <a:pt x="12736" y="3130"/>
                </a:cubicBezTo>
                <a:lnTo>
                  <a:pt x="12736" y="4070"/>
                </a:lnTo>
                <a:lnTo>
                  <a:pt x="8846" y="4070"/>
                </a:lnTo>
                <a:lnTo>
                  <a:pt x="8846" y="3130"/>
                </a:lnTo>
                <a:cubicBezTo>
                  <a:pt x="8846" y="2620"/>
                  <a:pt x="9228" y="2189"/>
                  <a:pt x="9678" y="2189"/>
                </a:cubicBezTo>
                <a:close/>
                <a:moveTo>
                  <a:pt x="0" y="11311"/>
                </a:moveTo>
                <a:lnTo>
                  <a:pt x="0" y="18470"/>
                </a:lnTo>
                <a:cubicBezTo>
                  <a:pt x="0" y="20193"/>
                  <a:pt x="1245" y="21600"/>
                  <a:pt x="2768" y="21600"/>
                </a:cubicBezTo>
                <a:lnTo>
                  <a:pt x="18832" y="21600"/>
                </a:lnTo>
                <a:cubicBezTo>
                  <a:pt x="20355" y="21600"/>
                  <a:pt x="21600" y="20193"/>
                  <a:pt x="21600" y="18470"/>
                </a:cubicBezTo>
                <a:lnTo>
                  <a:pt x="21600" y="11311"/>
                </a:lnTo>
                <a:cubicBezTo>
                  <a:pt x="20864" y="12059"/>
                  <a:pt x="19897" y="12518"/>
                  <a:pt x="18832" y="12518"/>
                </a:cubicBezTo>
                <a:lnTo>
                  <a:pt x="13007" y="12518"/>
                </a:lnTo>
                <a:lnTo>
                  <a:pt x="13007" y="15648"/>
                </a:lnTo>
                <a:lnTo>
                  <a:pt x="8575" y="15648"/>
                </a:lnTo>
                <a:lnTo>
                  <a:pt x="8575" y="12518"/>
                </a:lnTo>
                <a:lnTo>
                  <a:pt x="2768" y="12518"/>
                </a:lnTo>
                <a:cubicBezTo>
                  <a:pt x="1703" y="12518"/>
                  <a:pt x="736" y="12059"/>
                  <a:pt x="0" y="1131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4" name="Google Shape;829;p30"/>
          <p:cNvSpPr/>
          <p:nvPr/>
        </p:nvSpPr>
        <p:spPr>
          <a:xfrm>
            <a:off x="3163941" y="2382655"/>
            <a:ext cx="155737"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5" name="Google Shape;830;p30"/>
          <p:cNvSpPr/>
          <p:nvPr/>
        </p:nvSpPr>
        <p:spPr>
          <a:xfrm>
            <a:off x="3186100" y="4329892"/>
            <a:ext cx="120940" cy="139101"/>
          </a:xfrm>
          <a:custGeom>
            <a:avLst/>
            <a:gdLst/>
            <a:ahLst/>
            <a:cxnLst/>
            <a:rect l="l" t="t" r="r" b="b"/>
            <a:pathLst>
              <a:path w="21375" h="21600" extrusionOk="0">
                <a:moveTo>
                  <a:pt x="13498" y="0"/>
                </a:moveTo>
                <a:cubicBezTo>
                  <a:pt x="12642" y="0"/>
                  <a:pt x="11784" y="238"/>
                  <a:pt x="11131" y="722"/>
                </a:cubicBezTo>
                <a:cubicBezTo>
                  <a:pt x="9825" y="1691"/>
                  <a:pt x="9825" y="3260"/>
                  <a:pt x="11131" y="4229"/>
                </a:cubicBezTo>
                <a:cubicBezTo>
                  <a:pt x="12436" y="5197"/>
                  <a:pt x="14552" y="5197"/>
                  <a:pt x="15857" y="4229"/>
                </a:cubicBezTo>
                <a:cubicBezTo>
                  <a:pt x="17163" y="3260"/>
                  <a:pt x="17163" y="1691"/>
                  <a:pt x="15857" y="722"/>
                </a:cubicBezTo>
                <a:cubicBezTo>
                  <a:pt x="15205" y="238"/>
                  <a:pt x="14353" y="0"/>
                  <a:pt x="13498" y="0"/>
                </a:cubicBezTo>
                <a:close/>
                <a:moveTo>
                  <a:pt x="9093" y="5501"/>
                </a:moveTo>
                <a:cubicBezTo>
                  <a:pt x="8659" y="5545"/>
                  <a:pt x="8232" y="5629"/>
                  <a:pt x="7828" y="5763"/>
                </a:cubicBezTo>
                <a:lnTo>
                  <a:pt x="7423" y="5896"/>
                </a:lnTo>
                <a:cubicBezTo>
                  <a:pt x="4406" y="6886"/>
                  <a:pt x="2515" y="9189"/>
                  <a:pt x="2719" y="11631"/>
                </a:cubicBezTo>
                <a:cubicBezTo>
                  <a:pt x="2742" y="11942"/>
                  <a:pt x="2947" y="12227"/>
                  <a:pt x="3273" y="12425"/>
                </a:cubicBezTo>
                <a:cubicBezTo>
                  <a:pt x="3600" y="12620"/>
                  <a:pt x="4015" y="12713"/>
                  <a:pt x="4434" y="12670"/>
                </a:cubicBezTo>
                <a:cubicBezTo>
                  <a:pt x="5157" y="12592"/>
                  <a:pt x="5701" y="12142"/>
                  <a:pt x="5730" y="11597"/>
                </a:cubicBezTo>
                <a:cubicBezTo>
                  <a:pt x="5783" y="10508"/>
                  <a:pt x="6569" y="9520"/>
                  <a:pt x="7775" y="8941"/>
                </a:cubicBezTo>
                <a:lnTo>
                  <a:pt x="5535" y="16877"/>
                </a:lnTo>
                <a:lnTo>
                  <a:pt x="1288" y="18110"/>
                </a:lnTo>
                <a:cubicBezTo>
                  <a:pt x="508" y="18335"/>
                  <a:pt x="0" y="18883"/>
                  <a:pt x="0" y="19505"/>
                </a:cubicBezTo>
                <a:cubicBezTo>
                  <a:pt x="0" y="19959"/>
                  <a:pt x="279" y="20387"/>
                  <a:pt x="757" y="20672"/>
                </a:cubicBezTo>
                <a:cubicBezTo>
                  <a:pt x="1234" y="20957"/>
                  <a:pt x="1849" y="21073"/>
                  <a:pt x="2449" y="20978"/>
                </a:cubicBezTo>
                <a:lnTo>
                  <a:pt x="4906" y="20589"/>
                </a:lnTo>
                <a:cubicBezTo>
                  <a:pt x="7126" y="20234"/>
                  <a:pt x="8981" y="19102"/>
                  <a:pt x="9872" y="17555"/>
                </a:cubicBezTo>
                <a:lnTo>
                  <a:pt x="10464" y="16526"/>
                </a:lnTo>
                <a:lnTo>
                  <a:pt x="12225" y="16977"/>
                </a:lnTo>
                <a:cubicBezTo>
                  <a:pt x="13436" y="17279"/>
                  <a:pt x="14371" y="18004"/>
                  <a:pt x="14726" y="18916"/>
                </a:cubicBezTo>
                <a:lnTo>
                  <a:pt x="15385" y="20572"/>
                </a:lnTo>
                <a:cubicBezTo>
                  <a:pt x="15624" y="21190"/>
                  <a:pt x="16384" y="21600"/>
                  <a:pt x="17228" y="21600"/>
                </a:cubicBezTo>
                <a:cubicBezTo>
                  <a:pt x="17304" y="21600"/>
                  <a:pt x="17379" y="21598"/>
                  <a:pt x="17460" y="21589"/>
                </a:cubicBezTo>
                <a:cubicBezTo>
                  <a:pt x="18014" y="21541"/>
                  <a:pt x="18509" y="21319"/>
                  <a:pt x="18824" y="20978"/>
                </a:cubicBezTo>
                <a:cubicBezTo>
                  <a:pt x="19138" y="20636"/>
                  <a:pt x="19233" y="20213"/>
                  <a:pt x="19093" y="19811"/>
                </a:cubicBezTo>
                <a:lnTo>
                  <a:pt x="18374" y="17788"/>
                </a:lnTo>
                <a:cubicBezTo>
                  <a:pt x="17920" y="16500"/>
                  <a:pt x="16874" y="15351"/>
                  <a:pt x="15453" y="14543"/>
                </a:cubicBezTo>
                <a:lnTo>
                  <a:pt x="13356" y="13348"/>
                </a:lnTo>
                <a:lnTo>
                  <a:pt x="14157" y="10053"/>
                </a:lnTo>
                <a:cubicBezTo>
                  <a:pt x="15998" y="10900"/>
                  <a:pt x="18327" y="10926"/>
                  <a:pt x="20232" y="10075"/>
                </a:cubicBezTo>
                <a:lnTo>
                  <a:pt x="20606" y="9908"/>
                </a:lnTo>
                <a:cubicBezTo>
                  <a:pt x="21358" y="9571"/>
                  <a:pt x="21600" y="8843"/>
                  <a:pt x="21146" y="8285"/>
                </a:cubicBezTo>
                <a:cubicBezTo>
                  <a:pt x="20720" y="7758"/>
                  <a:pt x="19803" y="7563"/>
                  <a:pt x="19063" y="7835"/>
                </a:cubicBezTo>
                <a:cubicBezTo>
                  <a:pt x="18096" y="8190"/>
                  <a:pt x="16909" y="7995"/>
                  <a:pt x="16239" y="7369"/>
                </a:cubicBezTo>
                <a:lnTo>
                  <a:pt x="15910" y="7057"/>
                </a:lnTo>
                <a:cubicBezTo>
                  <a:pt x="15170" y="6366"/>
                  <a:pt x="14113" y="5909"/>
                  <a:pt x="12936" y="5779"/>
                </a:cubicBezTo>
                <a:lnTo>
                  <a:pt x="10412" y="5507"/>
                </a:lnTo>
                <a:cubicBezTo>
                  <a:pt x="9975" y="5459"/>
                  <a:pt x="9528" y="5458"/>
                  <a:pt x="9093" y="550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6" name="Google Shape;831;p30"/>
          <p:cNvSpPr/>
          <p:nvPr/>
        </p:nvSpPr>
        <p:spPr>
          <a:xfrm>
            <a:off x="2929977" y="3903198"/>
            <a:ext cx="156937" cy="96231"/>
          </a:xfrm>
          <a:custGeom>
            <a:avLst/>
            <a:gdLst/>
            <a:ahLst/>
            <a:cxnLst/>
            <a:rect l="l" t="t"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7" name="Google Shape;832;p30"/>
          <p:cNvSpPr/>
          <p:nvPr/>
        </p:nvSpPr>
        <p:spPr>
          <a:xfrm>
            <a:off x="2918230" y="2871359"/>
            <a:ext cx="166035" cy="106817"/>
          </a:xfrm>
          <a:custGeom>
            <a:avLst/>
            <a:gdLst/>
            <a:ahLst/>
            <a:cxnLst/>
            <a:rect l="l" t="t" r="r" b="b"/>
            <a:pathLst>
              <a:path w="21600" h="21600" extrusionOk="0">
                <a:moveTo>
                  <a:pt x="20829" y="19238"/>
                </a:moveTo>
                <a:lnTo>
                  <a:pt x="20829" y="4049"/>
                </a:lnTo>
                <a:lnTo>
                  <a:pt x="18515" y="4049"/>
                </a:lnTo>
                <a:lnTo>
                  <a:pt x="18515" y="2024"/>
                </a:lnTo>
                <a:lnTo>
                  <a:pt x="13371" y="2024"/>
                </a:lnTo>
                <a:lnTo>
                  <a:pt x="13371" y="4049"/>
                </a:lnTo>
                <a:lnTo>
                  <a:pt x="11057" y="4049"/>
                </a:lnTo>
                <a:lnTo>
                  <a:pt x="11057" y="19237"/>
                </a:lnTo>
                <a:lnTo>
                  <a:pt x="9772" y="19237"/>
                </a:lnTo>
                <a:lnTo>
                  <a:pt x="9772" y="0"/>
                </a:lnTo>
                <a:lnTo>
                  <a:pt x="771" y="0"/>
                </a:lnTo>
                <a:lnTo>
                  <a:pt x="771" y="19238"/>
                </a:lnTo>
                <a:lnTo>
                  <a:pt x="0" y="19238"/>
                </a:lnTo>
                <a:lnTo>
                  <a:pt x="0" y="21600"/>
                </a:lnTo>
                <a:lnTo>
                  <a:pt x="21600" y="21600"/>
                </a:lnTo>
                <a:lnTo>
                  <a:pt x="21600" y="19238"/>
                </a:lnTo>
                <a:lnTo>
                  <a:pt x="20829" y="19238"/>
                </a:lnTo>
                <a:close/>
                <a:moveTo>
                  <a:pt x="7971" y="16706"/>
                </a:moveTo>
                <a:lnTo>
                  <a:pt x="2572" y="16706"/>
                </a:lnTo>
                <a:lnTo>
                  <a:pt x="2572" y="15019"/>
                </a:lnTo>
                <a:lnTo>
                  <a:pt x="7971" y="15019"/>
                </a:lnTo>
                <a:lnTo>
                  <a:pt x="7971" y="16706"/>
                </a:lnTo>
                <a:close/>
                <a:moveTo>
                  <a:pt x="7971" y="12655"/>
                </a:moveTo>
                <a:lnTo>
                  <a:pt x="2572" y="12655"/>
                </a:lnTo>
                <a:lnTo>
                  <a:pt x="2572" y="10968"/>
                </a:lnTo>
                <a:lnTo>
                  <a:pt x="7971" y="10968"/>
                </a:lnTo>
                <a:lnTo>
                  <a:pt x="7971" y="12655"/>
                </a:lnTo>
                <a:close/>
                <a:moveTo>
                  <a:pt x="7971" y="8606"/>
                </a:moveTo>
                <a:lnTo>
                  <a:pt x="2572" y="8606"/>
                </a:lnTo>
                <a:lnTo>
                  <a:pt x="2572" y="6919"/>
                </a:lnTo>
                <a:lnTo>
                  <a:pt x="7971" y="6919"/>
                </a:lnTo>
                <a:lnTo>
                  <a:pt x="7971" y="8606"/>
                </a:lnTo>
                <a:close/>
                <a:moveTo>
                  <a:pt x="7971" y="4556"/>
                </a:moveTo>
                <a:lnTo>
                  <a:pt x="2572" y="4556"/>
                </a:lnTo>
                <a:lnTo>
                  <a:pt x="2572" y="2869"/>
                </a:lnTo>
                <a:lnTo>
                  <a:pt x="7971" y="2869"/>
                </a:lnTo>
                <a:lnTo>
                  <a:pt x="7971" y="4556"/>
                </a:lnTo>
                <a:close/>
                <a:moveTo>
                  <a:pt x="19028" y="16706"/>
                </a:moveTo>
                <a:lnTo>
                  <a:pt x="12857" y="16706"/>
                </a:lnTo>
                <a:lnTo>
                  <a:pt x="12857" y="15019"/>
                </a:lnTo>
                <a:lnTo>
                  <a:pt x="19028" y="15019"/>
                </a:lnTo>
                <a:lnTo>
                  <a:pt x="19028" y="16706"/>
                </a:lnTo>
                <a:close/>
                <a:moveTo>
                  <a:pt x="19028" y="12655"/>
                </a:moveTo>
                <a:lnTo>
                  <a:pt x="12857" y="12655"/>
                </a:lnTo>
                <a:lnTo>
                  <a:pt x="12857" y="10968"/>
                </a:lnTo>
                <a:lnTo>
                  <a:pt x="19028" y="10968"/>
                </a:lnTo>
                <a:lnTo>
                  <a:pt x="19028" y="12655"/>
                </a:lnTo>
                <a:close/>
                <a:moveTo>
                  <a:pt x="19028" y="8606"/>
                </a:moveTo>
                <a:lnTo>
                  <a:pt x="12857" y="8606"/>
                </a:lnTo>
                <a:lnTo>
                  <a:pt x="12857" y="6919"/>
                </a:lnTo>
                <a:lnTo>
                  <a:pt x="19028" y="6919"/>
                </a:lnTo>
                <a:lnTo>
                  <a:pt x="19028" y="8606"/>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8" name="Google Shape;833;p30"/>
          <p:cNvSpPr/>
          <p:nvPr/>
        </p:nvSpPr>
        <p:spPr>
          <a:xfrm>
            <a:off x="5459710" y="4721019"/>
            <a:ext cx="163178" cy="105848"/>
          </a:xfrm>
          <a:custGeom>
            <a:avLst/>
            <a:gdLst/>
            <a:ahLst/>
            <a:cxnLst/>
            <a:rect l="l" t="t" r="r" b="b"/>
            <a:pathLst>
              <a:path w="21343" h="21600" extrusionOk="0">
                <a:moveTo>
                  <a:pt x="16731" y="427"/>
                </a:moveTo>
                <a:cubicBezTo>
                  <a:pt x="16509" y="157"/>
                  <a:pt x="16219" y="0"/>
                  <a:pt x="15912" y="0"/>
                </a:cubicBezTo>
                <a:lnTo>
                  <a:pt x="5419" y="0"/>
                </a:lnTo>
                <a:cubicBezTo>
                  <a:pt x="5112" y="0"/>
                  <a:pt x="4822" y="157"/>
                  <a:pt x="4600" y="427"/>
                </a:cubicBezTo>
                <a:lnTo>
                  <a:pt x="369" y="5732"/>
                </a:lnTo>
                <a:cubicBezTo>
                  <a:pt x="-109" y="6338"/>
                  <a:pt x="-126" y="7327"/>
                  <a:pt x="335" y="7957"/>
                </a:cubicBezTo>
                <a:lnTo>
                  <a:pt x="9804" y="21106"/>
                </a:lnTo>
                <a:cubicBezTo>
                  <a:pt x="10026" y="21420"/>
                  <a:pt x="10350" y="21600"/>
                  <a:pt x="10674" y="21600"/>
                </a:cubicBezTo>
                <a:cubicBezTo>
                  <a:pt x="10998" y="21600"/>
                  <a:pt x="11322" y="21420"/>
                  <a:pt x="11544" y="21106"/>
                </a:cubicBezTo>
                <a:lnTo>
                  <a:pt x="21013" y="7957"/>
                </a:lnTo>
                <a:cubicBezTo>
                  <a:pt x="21474" y="7327"/>
                  <a:pt x="21440" y="6338"/>
                  <a:pt x="20979" y="5732"/>
                </a:cubicBezTo>
                <a:lnTo>
                  <a:pt x="16731" y="427"/>
                </a:lnTo>
                <a:close/>
                <a:moveTo>
                  <a:pt x="18096" y="7417"/>
                </a:moveTo>
                <a:lnTo>
                  <a:pt x="11544" y="16520"/>
                </a:lnTo>
                <a:cubicBezTo>
                  <a:pt x="11220" y="16970"/>
                  <a:pt x="10657" y="16655"/>
                  <a:pt x="10657" y="16048"/>
                </a:cubicBezTo>
                <a:lnTo>
                  <a:pt x="10657" y="3799"/>
                </a:lnTo>
                <a:cubicBezTo>
                  <a:pt x="10657" y="3416"/>
                  <a:pt x="10879" y="3124"/>
                  <a:pt x="11169" y="3124"/>
                </a:cubicBezTo>
                <a:lnTo>
                  <a:pt x="15213" y="3124"/>
                </a:lnTo>
                <a:cubicBezTo>
                  <a:pt x="15349" y="3124"/>
                  <a:pt x="15468" y="3192"/>
                  <a:pt x="15571" y="3304"/>
                </a:cubicBezTo>
                <a:lnTo>
                  <a:pt x="18079" y="6451"/>
                </a:lnTo>
                <a:cubicBezTo>
                  <a:pt x="18284" y="6721"/>
                  <a:pt x="18284" y="7148"/>
                  <a:pt x="18096" y="7417"/>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9" name="Google Shape;834;p30"/>
          <p:cNvSpPr/>
          <p:nvPr/>
        </p:nvSpPr>
        <p:spPr>
          <a:xfrm>
            <a:off x="2851054" y="3342295"/>
            <a:ext cx="140818" cy="142619"/>
          </a:xfrm>
          <a:custGeom>
            <a:avLst/>
            <a:gdLst/>
            <a:ahLst/>
            <a:cxnLst/>
            <a:rect l="l" t="t" r="r" b="b"/>
            <a:pathLst>
              <a:path w="21600" h="21600" extrusionOk="0">
                <a:moveTo>
                  <a:pt x="11857" y="0"/>
                </a:moveTo>
                <a:cubicBezTo>
                  <a:pt x="6477" y="0"/>
                  <a:pt x="2114" y="3633"/>
                  <a:pt x="2114" y="8123"/>
                </a:cubicBezTo>
                <a:cubicBezTo>
                  <a:pt x="2114" y="8423"/>
                  <a:pt x="2136" y="8721"/>
                  <a:pt x="2174" y="9013"/>
                </a:cubicBezTo>
                <a:cubicBezTo>
                  <a:pt x="1455" y="10232"/>
                  <a:pt x="122" y="12396"/>
                  <a:pt x="101" y="12436"/>
                </a:cubicBezTo>
                <a:cubicBezTo>
                  <a:pt x="32" y="12565"/>
                  <a:pt x="0" y="12706"/>
                  <a:pt x="0" y="12856"/>
                </a:cubicBezTo>
                <a:cubicBezTo>
                  <a:pt x="0" y="13425"/>
                  <a:pt x="547" y="13897"/>
                  <a:pt x="1228" y="13897"/>
                </a:cubicBezTo>
                <a:lnTo>
                  <a:pt x="2476" y="13897"/>
                </a:lnTo>
                <a:lnTo>
                  <a:pt x="2456" y="16834"/>
                </a:lnTo>
                <a:cubicBezTo>
                  <a:pt x="2456" y="17625"/>
                  <a:pt x="3239" y="18260"/>
                  <a:pt x="4187" y="18260"/>
                </a:cubicBezTo>
                <a:lnTo>
                  <a:pt x="7750" y="18260"/>
                </a:lnTo>
                <a:lnTo>
                  <a:pt x="8938" y="21600"/>
                </a:lnTo>
                <a:lnTo>
                  <a:pt x="20533" y="18663"/>
                </a:lnTo>
                <a:lnTo>
                  <a:pt x="18782" y="13846"/>
                </a:lnTo>
                <a:cubicBezTo>
                  <a:pt x="20525" y="12377"/>
                  <a:pt x="21600" y="10354"/>
                  <a:pt x="21600" y="8123"/>
                </a:cubicBezTo>
                <a:cubicBezTo>
                  <a:pt x="21600" y="3633"/>
                  <a:pt x="17235" y="0"/>
                  <a:pt x="11857" y="0"/>
                </a:cubicBezTo>
                <a:close/>
                <a:moveTo>
                  <a:pt x="11837" y="3340"/>
                </a:moveTo>
                <a:cubicBezTo>
                  <a:pt x="12371" y="3340"/>
                  <a:pt x="12874" y="3413"/>
                  <a:pt x="13367" y="3524"/>
                </a:cubicBezTo>
                <a:lnTo>
                  <a:pt x="13367" y="4599"/>
                </a:lnTo>
                <a:cubicBezTo>
                  <a:pt x="13907" y="4758"/>
                  <a:pt x="14409" y="4999"/>
                  <a:pt x="14836" y="5303"/>
                </a:cubicBezTo>
                <a:lnTo>
                  <a:pt x="15963" y="4766"/>
                </a:lnTo>
                <a:cubicBezTo>
                  <a:pt x="16696" y="5372"/>
                  <a:pt x="17223" y="6126"/>
                  <a:pt x="17493" y="6982"/>
                </a:cubicBezTo>
                <a:lnTo>
                  <a:pt x="16386" y="7519"/>
                </a:lnTo>
                <a:cubicBezTo>
                  <a:pt x="16437" y="7747"/>
                  <a:pt x="16467" y="7983"/>
                  <a:pt x="16467" y="8224"/>
                </a:cubicBezTo>
                <a:cubicBezTo>
                  <a:pt x="16467" y="8464"/>
                  <a:pt x="16437" y="8700"/>
                  <a:pt x="16386" y="8929"/>
                </a:cubicBezTo>
                <a:lnTo>
                  <a:pt x="17493" y="9466"/>
                </a:lnTo>
                <a:cubicBezTo>
                  <a:pt x="17224" y="10322"/>
                  <a:pt x="16697" y="11093"/>
                  <a:pt x="15963" y="11698"/>
                </a:cubicBezTo>
                <a:lnTo>
                  <a:pt x="14836" y="11161"/>
                </a:lnTo>
                <a:cubicBezTo>
                  <a:pt x="14409" y="11466"/>
                  <a:pt x="13907" y="11707"/>
                  <a:pt x="13367" y="11866"/>
                </a:cubicBezTo>
                <a:lnTo>
                  <a:pt x="13367" y="12940"/>
                </a:lnTo>
                <a:cubicBezTo>
                  <a:pt x="12874" y="13052"/>
                  <a:pt x="12371" y="13108"/>
                  <a:pt x="11837" y="13108"/>
                </a:cubicBezTo>
                <a:cubicBezTo>
                  <a:pt x="11302" y="13108"/>
                  <a:pt x="10779" y="13052"/>
                  <a:pt x="10287" y="12940"/>
                </a:cubicBezTo>
                <a:lnTo>
                  <a:pt x="10287" y="11866"/>
                </a:lnTo>
                <a:cubicBezTo>
                  <a:pt x="9746" y="11707"/>
                  <a:pt x="9264" y="11465"/>
                  <a:pt x="8837" y="11161"/>
                </a:cubicBezTo>
                <a:lnTo>
                  <a:pt x="7710" y="11698"/>
                </a:lnTo>
                <a:cubicBezTo>
                  <a:pt x="6977" y="11092"/>
                  <a:pt x="6451" y="10322"/>
                  <a:pt x="6180" y="9466"/>
                </a:cubicBezTo>
                <a:lnTo>
                  <a:pt x="7287" y="8929"/>
                </a:lnTo>
                <a:cubicBezTo>
                  <a:pt x="7237" y="8700"/>
                  <a:pt x="7207" y="8465"/>
                  <a:pt x="7207" y="8224"/>
                </a:cubicBezTo>
                <a:cubicBezTo>
                  <a:pt x="7207" y="7983"/>
                  <a:pt x="7237" y="7747"/>
                  <a:pt x="7287" y="7519"/>
                </a:cubicBezTo>
                <a:lnTo>
                  <a:pt x="6180" y="6982"/>
                </a:lnTo>
                <a:cubicBezTo>
                  <a:pt x="6451" y="6126"/>
                  <a:pt x="6977" y="5372"/>
                  <a:pt x="7710" y="4766"/>
                </a:cubicBezTo>
                <a:lnTo>
                  <a:pt x="8837" y="5303"/>
                </a:lnTo>
                <a:cubicBezTo>
                  <a:pt x="9264" y="4999"/>
                  <a:pt x="9746" y="4758"/>
                  <a:pt x="10287" y="4599"/>
                </a:cubicBezTo>
                <a:lnTo>
                  <a:pt x="10287" y="3524"/>
                </a:lnTo>
                <a:cubicBezTo>
                  <a:pt x="10779" y="3412"/>
                  <a:pt x="11302" y="3340"/>
                  <a:pt x="11837" y="3340"/>
                </a:cubicBezTo>
                <a:close/>
                <a:moveTo>
                  <a:pt x="11837" y="6428"/>
                </a:moveTo>
                <a:cubicBezTo>
                  <a:pt x="10644" y="6428"/>
                  <a:pt x="9683" y="7230"/>
                  <a:pt x="9683" y="8224"/>
                </a:cubicBezTo>
                <a:cubicBezTo>
                  <a:pt x="9683" y="9218"/>
                  <a:pt x="10644" y="10036"/>
                  <a:pt x="11837" y="10036"/>
                </a:cubicBezTo>
                <a:cubicBezTo>
                  <a:pt x="13029" y="10036"/>
                  <a:pt x="13991" y="9218"/>
                  <a:pt x="13991" y="8224"/>
                </a:cubicBezTo>
                <a:cubicBezTo>
                  <a:pt x="13991" y="7230"/>
                  <a:pt x="13029" y="6428"/>
                  <a:pt x="11837" y="6428"/>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50" name="Google Shape;836;p30"/>
          <p:cNvSpPr/>
          <p:nvPr/>
        </p:nvSpPr>
        <p:spPr>
          <a:xfrm>
            <a:off x="6056712" y="3906926"/>
            <a:ext cx="170921" cy="92858"/>
          </a:xfrm>
          <a:custGeom>
            <a:avLst/>
            <a:gdLst/>
            <a:ahLst/>
            <a:cxnLst/>
            <a:rect l="l" t="t" r="r" b="b"/>
            <a:pathLst>
              <a:path w="21433" h="21600" extrusionOk="0">
                <a:moveTo>
                  <a:pt x="10708" y="0"/>
                </a:moveTo>
                <a:cubicBezTo>
                  <a:pt x="5570" y="0"/>
                  <a:pt x="1416" y="7416"/>
                  <a:pt x="250" y="9689"/>
                </a:cubicBezTo>
                <a:cubicBezTo>
                  <a:pt x="-83" y="10323"/>
                  <a:pt x="-83" y="11240"/>
                  <a:pt x="250" y="11911"/>
                </a:cubicBezTo>
                <a:cubicBezTo>
                  <a:pt x="1416" y="14184"/>
                  <a:pt x="5570" y="21600"/>
                  <a:pt x="10708" y="21600"/>
                </a:cubicBezTo>
                <a:cubicBezTo>
                  <a:pt x="15847" y="21600"/>
                  <a:pt x="20018" y="14184"/>
                  <a:pt x="21184" y="11911"/>
                </a:cubicBezTo>
                <a:cubicBezTo>
                  <a:pt x="21517" y="11277"/>
                  <a:pt x="21517" y="10360"/>
                  <a:pt x="21184" y="9689"/>
                </a:cubicBezTo>
                <a:cubicBezTo>
                  <a:pt x="20018" y="7416"/>
                  <a:pt x="15847" y="0"/>
                  <a:pt x="10708" y="0"/>
                </a:cubicBezTo>
                <a:close/>
                <a:moveTo>
                  <a:pt x="10708" y="2971"/>
                </a:moveTo>
                <a:cubicBezTo>
                  <a:pt x="13468" y="2971"/>
                  <a:pt x="15707" y="6478"/>
                  <a:pt x="15707" y="10800"/>
                </a:cubicBezTo>
                <a:cubicBezTo>
                  <a:pt x="15707" y="15122"/>
                  <a:pt x="13468" y="18629"/>
                  <a:pt x="10708" y="18629"/>
                </a:cubicBezTo>
                <a:cubicBezTo>
                  <a:pt x="7949" y="18629"/>
                  <a:pt x="5727" y="15122"/>
                  <a:pt x="5727" y="10800"/>
                </a:cubicBezTo>
                <a:cubicBezTo>
                  <a:pt x="5727" y="6478"/>
                  <a:pt x="7949" y="2971"/>
                  <a:pt x="10708" y="2971"/>
                </a:cubicBezTo>
                <a:close/>
                <a:moveTo>
                  <a:pt x="10708" y="5414"/>
                </a:moveTo>
                <a:cubicBezTo>
                  <a:pt x="8805" y="5414"/>
                  <a:pt x="7269" y="7819"/>
                  <a:pt x="7269" y="10800"/>
                </a:cubicBezTo>
                <a:cubicBezTo>
                  <a:pt x="7269" y="13781"/>
                  <a:pt x="8805" y="16214"/>
                  <a:pt x="10708" y="16214"/>
                </a:cubicBezTo>
                <a:cubicBezTo>
                  <a:pt x="12611" y="16214"/>
                  <a:pt x="14165" y="13781"/>
                  <a:pt x="14165" y="10800"/>
                </a:cubicBezTo>
                <a:cubicBezTo>
                  <a:pt x="14165" y="7819"/>
                  <a:pt x="12611" y="5414"/>
                  <a:pt x="10708" y="5414"/>
                </a:cubicBezTo>
                <a:close/>
                <a:moveTo>
                  <a:pt x="10460" y="7413"/>
                </a:moveTo>
                <a:lnTo>
                  <a:pt x="10460" y="9217"/>
                </a:lnTo>
                <a:cubicBezTo>
                  <a:pt x="10032" y="9217"/>
                  <a:pt x="9662" y="9768"/>
                  <a:pt x="9662" y="10439"/>
                </a:cubicBezTo>
                <a:lnTo>
                  <a:pt x="8528" y="10439"/>
                </a:lnTo>
                <a:cubicBezTo>
                  <a:pt x="8552" y="8762"/>
                  <a:pt x="9413" y="7413"/>
                  <a:pt x="10460" y="7413"/>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51" name="Google Shape;837;p30"/>
          <p:cNvSpPr/>
          <p:nvPr/>
        </p:nvSpPr>
        <p:spPr>
          <a:xfrm>
            <a:off x="6154266" y="3364307"/>
            <a:ext cx="139318" cy="117645"/>
          </a:xfrm>
          <a:custGeom>
            <a:avLst/>
            <a:gdLst/>
            <a:ahLst/>
            <a:cxnLst/>
            <a:rect l="l" t="t" r="r" b="b"/>
            <a:pathLst>
              <a:path w="21600" h="21415" extrusionOk="0">
                <a:moveTo>
                  <a:pt x="19772" y="16669"/>
                </a:moveTo>
                <a:cubicBezTo>
                  <a:pt x="20969" y="14903"/>
                  <a:pt x="21600" y="12851"/>
                  <a:pt x="21600" y="10707"/>
                </a:cubicBezTo>
                <a:cubicBezTo>
                  <a:pt x="21600" y="4803"/>
                  <a:pt x="16755" y="0"/>
                  <a:pt x="10800" y="0"/>
                </a:cubicBezTo>
                <a:cubicBezTo>
                  <a:pt x="4845" y="0"/>
                  <a:pt x="0" y="4803"/>
                  <a:pt x="0" y="10707"/>
                </a:cubicBezTo>
                <a:cubicBezTo>
                  <a:pt x="0" y="16611"/>
                  <a:pt x="4845" y="21414"/>
                  <a:pt x="10800" y="21414"/>
                </a:cubicBezTo>
                <a:cubicBezTo>
                  <a:pt x="12698" y="21414"/>
                  <a:pt x="14552" y="20923"/>
                  <a:pt x="16186" y="19989"/>
                </a:cubicBezTo>
                <a:lnTo>
                  <a:pt x="20034" y="21365"/>
                </a:lnTo>
                <a:cubicBezTo>
                  <a:pt x="20690" y="21600"/>
                  <a:pt x="21337" y="20970"/>
                  <a:pt x="21097" y="20311"/>
                </a:cubicBezTo>
                <a:lnTo>
                  <a:pt x="19772" y="16669"/>
                </a:lnTo>
                <a:close/>
                <a:moveTo>
                  <a:pt x="15113" y="11616"/>
                </a:moveTo>
                <a:lnTo>
                  <a:pt x="11366" y="15074"/>
                </a:lnTo>
                <a:cubicBezTo>
                  <a:pt x="11047" y="15368"/>
                  <a:pt x="10553" y="15368"/>
                  <a:pt x="10234" y="15074"/>
                </a:cubicBezTo>
                <a:lnTo>
                  <a:pt x="6487" y="11616"/>
                </a:lnTo>
                <a:cubicBezTo>
                  <a:pt x="4246" y="9763"/>
                  <a:pt x="5563" y="6119"/>
                  <a:pt x="8495" y="6119"/>
                </a:cubicBezTo>
                <a:cubicBezTo>
                  <a:pt x="9405" y="6119"/>
                  <a:pt x="10227" y="6506"/>
                  <a:pt x="10800" y="7123"/>
                </a:cubicBezTo>
                <a:cubicBezTo>
                  <a:pt x="11373" y="6506"/>
                  <a:pt x="12194" y="6119"/>
                  <a:pt x="13105" y="6119"/>
                </a:cubicBezTo>
                <a:cubicBezTo>
                  <a:pt x="16034" y="6119"/>
                  <a:pt x="17356" y="9762"/>
                  <a:pt x="15113" y="11616"/>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52" name="Google Shape;838;p30"/>
          <p:cNvSpPr/>
          <p:nvPr/>
        </p:nvSpPr>
        <p:spPr>
          <a:xfrm>
            <a:off x="5482352" y="2044394"/>
            <a:ext cx="135365" cy="92870"/>
          </a:xfrm>
          <a:custGeom>
            <a:avLst/>
            <a:gdLst/>
            <a:ahLst/>
            <a:cxnLst/>
            <a:rect l="l" t="t" r="r" b="b"/>
            <a:pathLst>
              <a:path w="21600" h="21491" extrusionOk="0">
                <a:moveTo>
                  <a:pt x="21600" y="7026"/>
                </a:moveTo>
                <a:lnTo>
                  <a:pt x="21600" y="9092"/>
                </a:lnTo>
                <a:cubicBezTo>
                  <a:pt x="21600" y="9549"/>
                  <a:pt x="21298" y="9919"/>
                  <a:pt x="20925" y="9919"/>
                </a:cubicBezTo>
                <a:lnTo>
                  <a:pt x="675" y="9919"/>
                </a:lnTo>
                <a:cubicBezTo>
                  <a:pt x="302" y="9919"/>
                  <a:pt x="0" y="9549"/>
                  <a:pt x="0" y="9092"/>
                </a:cubicBezTo>
                <a:lnTo>
                  <a:pt x="0" y="7026"/>
                </a:lnTo>
                <a:cubicBezTo>
                  <a:pt x="0" y="5884"/>
                  <a:pt x="756" y="4959"/>
                  <a:pt x="1688" y="4959"/>
                </a:cubicBezTo>
                <a:lnTo>
                  <a:pt x="3825" y="4959"/>
                </a:lnTo>
                <a:lnTo>
                  <a:pt x="9045" y="165"/>
                </a:lnTo>
                <a:cubicBezTo>
                  <a:pt x="9343" y="-109"/>
                  <a:pt x="9766" y="-35"/>
                  <a:pt x="9990" y="330"/>
                </a:cubicBezTo>
                <a:cubicBezTo>
                  <a:pt x="10214" y="695"/>
                  <a:pt x="10153" y="1214"/>
                  <a:pt x="9855" y="1488"/>
                </a:cubicBezTo>
                <a:lnTo>
                  <a:pt x="6075" y="4959"/>
                </a:lnTo>
                <a:lnTo>
                  <a:pt x="15525" y="4959"/>
                </a:lnTo>
                <a:lnTo>
                  <a:pt x="11745" y="1488"/>
                </a:lnTo>
                <a:cubicBezTo>
                  <a:pt x="11447" y="1214"/>
                  <a:pt x="11386" y="695"/>
                  <a:pt x="11610" y="330"/>
                </a:cubicBezTo>
                <a:cubicBezTo>
                  <a:pt x="11834" y="-35"/>
                  <a:pt x="12257" y="-109"/>
                  <a:pt x="12555" y="165"/>
                </a:cubicBezTo>
                <a:lnTo>
                  <a:pt x="17775" y="4959"/>
                </a:lnTo>
                <a:lnTo>
                  <a:pt x="19913" y="4959"/>
                </a:lnTo>
                <a:cubicBezTo>
                  <a:pt x="20844" y="4959"/>
                  <a:pt x="21600" y="5884"/>
                  <a:pt x="21600" y="7026"/>
                </a:cubicBezTo>
                <a:close/>
                <a:moveTo>
                  <a:pt x="1493" y="11572"/>
                </a:moveTo>
                <a:lnTo>
                  <a:pt x="1915" y="18804"/>
                </a:lnTo>
                <a:cubicBezTo>
                  <a:pt x="2007" y="20315"/>
                  <a:pt x="3034" y="21486"/>
                  <a:pt x="4271" y="21491"/>
                </a:cubicBezTo>
                <a:lnTo>
                  <a:pt x="17329" y="21491"/>
                </a:lnTo>
                <a:cubicBezTo>
                  <a:pt x="18566" y="21486"/>
                  <a:pt x="19593" y="20315"/>
                  <a:pt x="19685" y="18804"/>
                </a:cubicBezTo>
                <a:lnTo>
                  <a:pt x="20107" y="11572"/>
                </a:lnTo>
                <a:close/>
                <a:moveTo>
                  <a:pt x="10800" y="19011"/>
                </a:moveTo>
                <a:cubicBezTo>
                  <a:pt x="10427" y="19011"/>
                  <a:pt x="10125" y="18641"/>
                  <a:pt x="10125" y="18185"/>
                </a:cubicBezTo>
                <a:lnTo>
                  <a:pt x="10125" y="14878"/>
                </a:lnTo>
                <a:cubicBezTo>
                  <a:pt x="10125" y="14422"/>
                  <a:pt x="10427" y="14052"/>
                  <a:pt x="10800" y="14052"/>
                </a:cubicBezTo>
                <a:cubicBezTo>
                  <a:pt x="11173" y="14052"/>
                  <a:pt x="11475" y="14422"/>
                  <a:pt x="11475" y="14878"/>
                </a:cubicBezTo>
                <a:lnTo>
                  <a:pt x="11475" y="18185"/>
                </a:lnTo>
                <a:cubicBezTo>
                  <a:pt x="11475" y="18641"/>
                  <a:pt x="11173" y="19011"/>
                  <a:pt x="10800" y="19011"/>
                </a:cubicBezTo>
                <a:close/>
                <a:moveTo>
                  <a:pt x="15525" y="19011"/>
                </a:moveTo>
                <a:cubicBezTo>
                  <a:pt x="15152" y="19011"/>
                  <a:pt x="14850" y="18641"/>
                  <a:pt x="14850" y="18185"/>
                </a:cubicBezTo>
                <a:lnTo>
                  <a:pt x="14850" y="14878"/>
                </a:lnTo>
                <a:cubicBezTo>
                  <a:pt x="14850" y="14422"/>
                  <a:pt x="15152" y="14052"/>
                  <a:pt x="15525" y="14052"/>
                </a:cubicBezTo>
                <a:cubicBezTo>
                  <a:pt x="15898" y="14052"/>
                  <a:pt x="16200" y="14422"/>
                  <a:pt x="16200" y="14878"/>
                </a:cubicBezTo>
                <a:lnTo>
                  <a:pt x="16200" y="18185"/>
                </a:lnTo>
                <a:cubicBezTo>
                  <a:pt x="16200" y="18641"/>
                  <a:pt x="15898" y="19011"/>
                  <a:pt x="15525" y="19011"/>
                </a:cubicBezTo>
                <a:close/>
                <a:moveTo>
                  <a:pt x="6075" y="19011"/>
                </a:moveTo>
                <a:cubicBezTo>
                  <a:pt x="5702" y="19011"/>
                  <a:pt x="5400" y="18641"/>
                  <a:pt x="5400" y="18185"/>
                </a:cubicBezTo>
                <a:lnTo>
                  <a:pt x="5400" y="14878"/>
                </a:lnTo>
                <a:cubicBezTo>
                  <a:pt x="5400" y="14422"/>
                  <a:pt x="5702" y="14052"/>
                  <a:pt x="6075" y="14052"/>
                </a:cubicBezTo>
                <a:cubicBezTo>
                  <a:pt x="6448" y="14052"/>
                  <a:pt x="6750" y="14422"/>
                  <a:pt x="6750" y="14878"/>
                </a:cubicBezTo>
                <a:lnTo>
                  <a:pt x="6750" y="18185"/>
                </a:lnTo>
                <a:cubicBezTo>
                  <a:pt x="6750" y="18641"/>
                  <a:pt x="6448" y="19011"/>
                  <a:pt x="6075" y="1901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53" name="Google Shape;755;p30"/>
          <p:cNvSpPr txBox="1"/>
          <p:nvPr/>
        </p:nvSpPr>
        <p:spPr>
          <a:xfrm>
            <a:off x="66205" y="186327"/>
            <a:ext cx="9034670" cy="961802"/>
          </a:xfrm>
          <a:prstGeom prst="rect">
            <a:avLst/>
          </a:prstGeom>
          <a:noFill/>
          <a:ln>
            <a:noFill/>
          </a:ln>
        </p:spPr>
        <p:txBody>
          <a:bodyPr spcFirstLastPara="1" wrap="square" lIns="19050" tIns="19050" rIns="19050" bIns="19050" anchor="ctr" anchorCtr="0">
            <a:spAutoFit/>
          </a:bodyPr>
          <a:lstStyle/>
          <a:p>
            <a:pPr lvl="0" algn="just">
              <a:lnSpc>
                <a:spcPct val="150000"/>
              </a:lnSpc>
              <a:buClr>
                <a:schemeClr val="dk2"/>
              </a:buClr>
              <a:buSzPts val="900"/>
            </a:pPr>
            <a:r>
              <a:rPr lang="en-US" sz="1000" dirty="0">
                <a:solidFill>
                  <a:schemeClr val="dk2"/>
                </a:solidFill>
                <a:latin typeface="DM Sans"/>
                <a:ea typeface="DM Sans"/>
                <a:cs typeface="DM Sans"/>
                <a:sym typeface="DM Sans"/>
              </a:rPr>
              <a:t>Based on the characteristics of individuals that respond to the donation campaign following the prediction analysis. We determine the frequency of these characters. For NOT NUMERIC INDEPENDENT VARIABLES. We strongly recommend that the campaign manager focuses on individual characteristics in order of their occurrence, for example. URBANITY: Focus more on the </a:t>
            </a:r>
            <a:r>
              <a:rPr lang="en-US" sz="1000" dirty="0" smtClean="0">
                <a:solidFill>
                  <a:schemeClr val="dk2"/>
                </a:solidFill>
                <a:latin typeface="DM Sans"/>
                <a:ea typeface="DM Sans"/>
                <a:cs typeface="DM Sans"/>
                <a:sym typeface="DM Sans"/>
              </a:rPr>
              <a:t>city. For </a:t>
            </a:r>
            <a:r>
              <a:rPr lang="en-US" sz="1000" dirty="0">
                <a:solidFill>
                  <a:schemeClr val="dk2"/>
                </a:solidFill>
                <a:latin typeface="DM Sans"/>
                <a:ea typeface="DM Sans"/>
                <a:cs typeface="DM Sans"/>
                <a:sym typeface="DM Sans"/>
              </a:rPr>
              <a:t>NUMERIC INDEPENDENT VARIABLES, let the value range of an individual character determine the campaign outreach. For example, LAST_GIFT_AMT: Range (5 to 12)</a:t>
            </a:r>
            <a:endParaRPr lang="en-GB" sz="1000" dirty="0">
              <a:solidFill>
                <a:schemeClr val="dk2"/>
              </a:solidFill>
              <a:latin typeface="DM Sans"/>
              <a:ea typeface="DM Sans"/>
              <a:cs typeface="DM Sans"/>
              <a:sym typeface="DM Sans"/>
            </a:endParaRPr>
          </a:p>
        </p:txBody>
      </p:sp>
      <p:sp>
        <p:nvSpPr>
          <p:cNvPr id="54" name="Google Shape;61;p16"/>
          <p:cNvSpPr/>
          <p:nvPr/>
        </p:nvSpPr>
        <p:spPr>
          <a:xfrm>
            <a:off x="0" y="4658014"/>
            <a:ext cx="2731086" cy="526021"/>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55" name="Google Shape;61;p16"/>
          <p:cNvSpPr/>
          <p:nvPr/>
        </p:nvSpPr>
        <p:spPr>
          <a:xfrm>
            <a:off x="6657654" y="4633356"/>
            <a:ext cx="2486346"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extLst>
      <p:ext uri="{BB962C8B-B14F-4D97-AF65-F5344CB8AC3E}">
        <p14:creationId xmlns:p14="http://schemas.microsoft.com/office/powerpoint/2010/main" val="149220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3" name="Google Shape;73;p17"/>
          <p:cNvGrpSpPr/>
          <p:nvPr/>
        </p:nvGrpSpPr>
        <p:grpSpPr>
          <a:xfrm>
            <a:off x="1698535" y="264578"/>
            <a:ext cx="3364050" cy="3364050"/>
            <a:chOff x="0" y="0"/>
            <a:chExt cx="8970798" cy="8970798"/>
          </a:xfrm>
        </p:grpSpPr>
        <p:sp>
          <p:nvSpPr>
            <p:cNvPr id="74" name="Google Shape;74;p17"/>
            <p:cNvSpPr/>
            <p:nvPr/>
          </p:nvSpPr>
          <p:spPr>
            <a:xfrm>
              <a:off x="639721" y="639721"/>
              <a:ext cx="7691355" cy="7691355"/>
            </a:xfrm>
            <a:prstGeom prst="ellipse">
              <a:avLst/>
            </a:prstGeom>
            <a:noFill/>
            <a:ln w="9525" cap="flat" cmpd="sng">
              <a:solidFill>
                <a:srgbClr val="A7A7A7">
                  <a:alpha val="64705"/>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5" name="Google Shape;75;p17"/>
            <p:cNvSpPr/>
            <p:nvPr/>
          </p:nvSpPr>
          <p:spPr>
            <a:xfrm>
              <a:off x="410203" y="410203"/>
              <a:ext cx="8150392" cy="8150392"/>
            </a:xfrm>
            <a:prstGeom prst="ellipse">
              <a:avLst/>
            </a:prstGeom>
            <a:noFill/>
            <a:ln w="9525" cap="flat" cmpd="sng">
              <a:solidFill>
                <a:srgbClr val="A7A7A7">
                  <a:alpha val="41176"/>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6" name="Google Shape;76;p17"/>
            <p:cNvSpPr/>
            <p:nvPr/>
          </p:nvSpPr>
          <p:spPr>
            <a:xfrm>
              <a:off x="205101" y="205101"/>
              <a:ext cx="8560595" cy="8560595"/>
            </a:xfrm>
            <a:prstGeom prst="ellipse">
              <a:avLst/>
            </a:prstGeom>
            <a:noFill/>
            <a:ln w="9525" cap="flat" cmpd="sng">
              <a:solidFill>
                <a:srgbClr val="A7A7A7">
                  <a:alpha val="24705"/>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7" name="Google Shape;77;p17"/>
            <p:cNvSpPr/>
            <p:nvPr/>
          </p:nvSpPr>
          <p:spPr>
            <a:xfrm>
              <a:off x="0" y="0"/>
              <a:ext cx="8970798" cy="8970798"/>
            </a:xfrm>
            <a:prstGeom prst="ellipse">
              <a:avLst/>
            </a:prstGeom>
            <a:noFill/>
            <a:ln w="9525" cap="flat" cmpd="sng">
              <a:solidFill>
                <a:srgbClr val="A7A7A7">
                  <a:alpha val="10980"/>
                </a:srgbClr>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grpSp>
        <p:nvGrpSpPr>
          <p:cNvPr id="79" name="Google Shape;79;p17"/>
          <p:cNvGrpSpPr/>
          <p:nvPr/>
        </p:nvGrpSpPr>
        <p:grpSpPr>
          <a:xfrm>
            <a:off x="659131" y="728931"/>
            <a:ext cx="3579575" cy="4241904"/>
            <a:chOff x="-28" y="126375"/>
            <a:chExt cx="9545530" cy="12010417"/>
          </a:xfrm>
        </p:grpSpPr>
        <p:sp>
          <p:nvSpPr>
            <p:cNvPr id="81" name="Google Shape;81;p17"/>
            <p:cNvSpPr/>
            <p:nvPr/>
          </p:nvSpPr>
          <p:spPr>
            <a:xfrm>
              <a:off x="1067268" y="3931422"/>
              <a:ext cx="1327698" cy="994892"/>
            </a:xfrm>
            <a:custGeom>
              <a:avLst/>
              <a:gdLst/>
              <a:ahLst/>
              <a:cxnLst/>
              <a:rect l="l" t="t" r="r" b="b"/>
              <a:pathLst>
                <a:path w="21600" h="21600" extrusionOk="0">
                  <a:moveTo>
                    <a:pt x="0" y="0"/>
                  </a:moveTo>
                  <a:cubicBezTo>
                    <a:pt x="4424" y="78"/>
                    <a:pt x="8799" y="1264"/>
                    <a:pt x="12894" y="3499"/>
                  </a:cubicBezTo>
                  <a:cubicBezTo>
                    <a:pt x="16027" y="5208"/>
                    <a:pt x="18959" y="7511"/>
                    <a:pt x="21600" y="10337"/>
                  </a:cubicBezTo>
                  <a:cubicBezTo>
                    <a:pt x="20296" y="13040"/>
                    <a:pt x="18624" y="15394"/>
                    <a:pt x="16670" y="17275"/>
                  </a:cubicBezTo>
                  <a:cubicBezTo>
                    <a:pt x="14470" y="19391"/>
                    <a:pt x="11961" y="20865"/>
                    <a:pt x="9306" y="21600"/>
                  </a:cubicBezTo>
                  <a:cubicBezTo>
                    <a:pt x="7884" y="18032"/>
                    <a:pt x="6419" y="14495"/>
                    <a:pt x="4912" y="10990"/>
                  </a:cubicBezTo>
                  <a:cubicBezTo>
                    <a:pt x="3322" y="7290"/>
                    <a:pt x="1684" y="3626"/>
                    <a:pt x="0"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 name="Google Shape;82;p17"/>
            <p:cNvSpPr/>
            <p:nvPr/>
          </p:nvSpPr>
          <p:spPr>
            <a:xfrm>
              <a:off x="1568295" y="4409492"/>
              <a:ext cx="518681" cy="391744"/>
            </a:xfrm>
            <a:custGeom>
              <a:avLst/>
              <a:gdLst/>
              <a:ahLst/>
              <a:cxnLst/>
              <a:rect l="l" t="t" r="r" b="b"/>
              <a:pathLst>
                <a:path w="21361" h="21271" extrusionOk="0">
                  <a:moveTo>
                    <a:pt x="725" y="712"/>
                  </a:moveTo>
                  <a:cubicBezTo>
                    <a:pt x="-181" y="4521"/>
                    <a:pt x="-239" y="8594"/>
                    <a:pt x="558" y="12445"/>
                  </a:cubicBezTo>
                  <a:cubicBezTo>
                    <a:pt x="1242" y="15751"/>
                    <a:pt x="2534" y="18783"/>
                    <a:pt x="4321" y="21271"/>
                  </a:cubicBezTo>
                  <a:cubicBezTo>
                    <a:pt x="8159" y="19832"/>
                    <a:pt x="11743" y="17405"/>
                    <a:pt x="14867" y="14132"/>
                  </a:cubicBezTo>
                  <a:cubicBezTo>
                    <a:pt x="17400" y="11478"/>
                    <a:pt x="19592" y="8304"/>
                    <a:pt x="21361" y="4732"/>
                  </a:cubicBezTo>
                  <a:cubicBezTo>
                    <a:pt x="18901" y="3054"/>
                    <a:pt x="16288" y="1804"/>
                    <a:pt x="13585" y="1012"/>
                  </a:cubicBezTo>
                  <a:cubicBezTo>
                    <a:pt x="9357" y="-227"/>
                    <a:pt x="4983" y="-329"/>
                    <a:pt x="725" y="712"/>
                  </a:cubicBezTo>
                  <a:close/>
                </a:path>
              </a:pathLst>
            </a:custGeom>
            <a:solidFill>
              <a:srgbClr val="D9E3E5"/>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 name="Google Shape;83;p17"/>
            <p:cNvSpPr/>
            <p:nvPr/>
          </p:nvSpPr>
          <p:spPr>
            <a:xfrm>
              <a:off x="-28" y="5556613"/>
              <a:ext cx="1260631" cy="674962"/>
            </a:xfrm>
            <a:custGeom>
              <a:avLst/>
              <a:gdLst/>
              <a:ahLst/>
              <a:cxnLst/>
              <a:rect l="l" t="t" r="r" b="b"/>
              <a:pathLst>
                <a:path w="21543" h="21363" extrusionOk="0">
                  <a:moveTo>
                    <a:pt x="217" y="0"/>
                  </a:moveTo>
                  <a:cubicBezTo>
                    <a:pt x="333" y="1328"/>
                    <a:pt x="619" y="2577"/>
                    <a:pt x="1048" y="3647"/>
                  </a:cubicBezTo>
                  <a:cubicBezTo>
                    <a:pt x="1542" y="4881"/>
                    <a:pt x="2207" y="5836"/>
                    <a:pt x="2914" y="6659"/>
                  </a:cubicBezTo>
                  <a:cubicBezTo>
                    <a:pt x="4460" y="8457"/>
                    <a:pt x="6188" y="9617"/>
                    <a:pt x="7918" y="10715"/>
                  </a:cubicBezTo>
                  <a:cubicBezTo>
                    <a:pt x="10153" y="12132"/>
                    <a:pt x="12407" y="13458"/>
                    <a:pt x="14715" y="14399"/>
                  </a:cubicBezTo>
                  <a:cubicBezTo>
                    <a:pt x="16960" y="15315"/>
                    <a:pt x="19245" y="15863"/>
                    <a:pt x="21543" y="16035"/>
                  </a:cubicBezTo>
                  <a:cubicBezTo>
                    <a:pt x="20363" y="17553"/>
                    <a:pt x="19079" y="18772"/>
                    <a:pt x="17724" y="19658"/>
                  </a:cubicBezTo>
                  <a:cubicBezTo>
                    <a:pt x="15593" y="21051"/>
                    <a:pt x="13327" y="21600"/>
                    <a:pt x="11075" y="21269"/>
                  </a:cubicBezTo>
                  <a:cubicBezTo>
                    <a:pt x="9730" y="19621"/>
                    <a:pt x="8343" y="18102"/>
                    <a:pt x="6920" y="16717"/>
                  </a:cubicBezTo>
                  <a:cubicBezTo>
                    <a:pt x="5406" y="15243"/>
                    <a:pt x="3836" y="13904"/>
                    <a:pt x="2510" y="11878"/>
                  </a:cubicBezTo>
                  <a:cubicBezTo>
                    <a:pt x="1849" y="10867"/>
                    <a:pt x="1266" y="9706"/>
                    <a:pt x="832" y="8366"/>
                  </a:cubicBezTo>
                  <a:cubicBezTo>
                    <a:pt x="442" y="7160"/>
                    <a:pt x="174" y="5816"/>
                    <a:pt x="60" y="4400"/>
                  </a:cubicBezTo>
                  <a:cubicBezTo>
                    <a:pt x="-57" y="2929"/>
                    <a:pt x="-4" y="1429"/>
                    <a:pt x="217"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4" name="Google Shape;84;p17"/>
            <p:cNvSpPr/>
            <p:nvPr/>
          </p:nvSpPr>
          <p:spPr>
            <a:xfrm>
              <a:off x="521169" y="6681083"/>
              <a:ext cx="888263" cy="454233"/>
            </a:xfrm>
            <a:custGeom>
              <a:avLst/>
              <a:gdLst/>
              <a:ahLst/>
              <a:cxnLst/>
              <a:rect l="l" t="t" r="r" b="b"/>
              <a:pathLst>
                <a:path w="21474" h="21415" extrusionOk="0">
                  <a:moveTo>
                    <a:pt x="153" y="0"/>
                  </a:moveTo>
                  <a:cubicBezTo>
                    <a:pt x="1438" y="1988"/>
                    <a:pt x="2905" y="3484"/>
                    <a:pt x="4476" y="4409"/>
                  </a:cubicBezTo>
                  <a:cubicBezTo>
                    <a:pt x="6026" y="5321"/>
                    <a:pt x="7650" y="5661"/>
                    <a:pt x="9264" y="5412"/>
                  </a:cubicBezTo>
                  <a:cubicBezTo>
                    <a:pt x="10912" y="8760"/>
                    <a:pt x="12783" y="11663"/>
                    <a:pt x="14826" y="14044"/>
                  </a:cubicBezTo>
                  <a:cubicBezTo>
                    <a:pt x="16903" y="16464"/>
                    <a:pt x="19140" y="18322"/>
                    <a:pt x="21474" y="19567"/>
                  </a:cubicBezTo>
                  <a:cubicBezTo>
                    <a:pt x="19403" y="20494"/>
                    <a:pt x="17294" y="21074"/>
                    <a:pt x="15173" y="21303"/>
                  </a:cubicBezTo>
                  <a:cubicBezTo>
                    <a:pt x="12426" y="21600"/>
                    <a:pt x="9670" y="21306"/>
                    <a:pt x="6956" y="20427"/>
                  </a:cubicBezTo>
                  <a:cubicBezTo>
                    <a:pt x="5552" y="19041"/>
                    <a:pt x="4271" y="17285"/>
                    <a:pt x="3144" y="15228"/>
                  </a:cubicBezTo>
                  <a:cubicBezTo>
                    <a:pt x="2009" y="13155"/>
                    <a:pt x="1002" y="10733"/>
                    <a:pt x="450" y="7815"/>
                  </a:cubicBezTo>
                  <a:cubicBezTo>
                    <a:pt x="-23" y="5316"/>
                    <a:pt x="-126" y="2608"/>
                    <a:pt x="153"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5" name="Google Shape;85;p17"/>
            <p:cNvSpPr/>
            <p:nvPr/>
          </p:nvSpPr>
          <p:spPr>
            <a:xfrm>
              <a:off x="590993" y="7412759"/>
              <a:ext cx="674925" cy="475146"/>
            </a:xfrm>
            <a:custGeom>
              <a:avLst/>
              <a:gdLst/>
              <a:ahLst/>
              <a:cxnLst/>
              <a:rect l="l" t="t" r="r" b="b"/>
              <a:pathLst>
                <a:path w="21600" h="21600" extrusionOk="0">
                  <a:moveTo>
                    <a:pt x="0" y="0"/>
                  </a:moveTo>
                  <a:cubicBezTo>
                    <a:pt x="4740" y="1621"/>
                    <a:pt x="9210" y="4543"/>
                    <a:pt x="13160" y="8601"/>
                  </a:cubicBezTo>
                  <a:cubicBezTo>
                    <a:pt x="16411" y="11940"/>
                    <a:pt x="19260" y="16002"/>
                    <a:pt x="21600" y="20630"/>
                  </a:cubicBezTo>
                  <a:cubicBezTo>
                    <a:pt x="20536" y="20762"/>
                    <a:pt x="19471" y="20889"/>
                    <a:pt x="18406" y="21012"/>
                  </a:cubicBezTo>
                  <a:cubicBezTo>
                    <a:pt x="16592" y="21221"/>
                    <a:pt x="14778" y="21417"/>
                    <a:pt x="12964" y="21600"/>
                  </a:cubicBezTo>
                  <a:cubicBezTo>
                    <a:pt x="10285" y="18541"/>
                    <a:pt x="7820" y="15122"/>
                    <a:pt x="5603" y="11392"/>
                  </a:cubicBezTo>
                  <a:cubicBezTo>
                    <a:pt x="3494" y="7845"/>
                    <a:pt x="1619" y="4032"/>
                    <a:pt x="0"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6" name="Google Shape;86;p17"/>
            <p:cNvSpPr/>
            <p:nvPr/>
          </p:nvSpPr>
          <p:spPr>
            <a:xfrm>
              <a:off x="1790990" y="1326235"/>
              <a:ext cx="4907262" cy="8469460"/>
            </a:xfrm>
            <a:custGeom>
              <a:avLst/>
              <a:gdLst/>
              <a:ahLst/>
              <a:cxnLst/>
              <a:rect l="l" t="t" r="r" b="b"/>
              <a:pathLst>
                <a:path w="21529" h="21600" extrusionOk="0">
                  <a:moveTo>
                    <a:pt x="21529" y="0"/>
                  </a:moveTo>
                  <a:cubicBezTo>
                    <a:pt x="18392" y="21"/>
                    <a:pt x="15350" y="628"/>
                    <a:pt x="12852" y="1731"/>
                  </a:cubicBezTo>
                  <a:cubicBezTo>
                    <a:pt x="11630" y="2271"/>
                    <a:pt x="10562" y="2931"/>
                    <a:pt x="9623" y="3604"/>
                  </a:cubicBezTo>
                  <a:cubicBezTo>
                    <a:pt x="8551" y="4370"/>
                    <a:pt x="7608" y="5203"/>
                    <a:pt x="7451" y="6209"/>
                  </a:cubicBezTo>
                  <a:cubicBezTo>
                    <a:pt x="7394" y="6576"/>
                    <a:pt x="7458" y="6945"/>
                    <a:pt x="7575" y="7307"/>
                  </a:cubicBezTo>
                  <a:cubicBezTo>
                    <a:pt x="7862" y="8195"/>
                    <a:pt x="8470" y="9076"/>
                    <a:pt x="8142" y="9963"/>
                  </a:cubicBezTo>
                  <a:cubicBezTo>
                    <a:pt x="7870" y="10698"/>
                    <a:pt x="7069" y="11254"/>
                    <a:pt x="6303" y="11832"/>
                  </a:cubicBezTo>
                  <a:cubicBezTo>
                    <a:pt x="5165" y="12691"/>
                    <a:pt x="4102" y="13625"/>
                    <a:pt x="3049" y="14510"/>
                  </a:cubicBezTo>
                  <a:cubicBezTo>
                    <a:pt x="1883" y="15491"/>
                    <a:pt x="668" y="16486"/>
                    <a:pt x="168" y="17658"/>
                  </a:cubicBezTo>
                  <a:cubicBezTo>
                    <a:pt x="9" y="18030"/>
                    <a:pt x="-71" y="18418"/>
                    <a:pt x="82" y="18792"/>
                  </a:cubicBezTo>
                  <a:cubicBezTo>
                    <a:pt x="158" y="18976"/>
                    <a:pt x="290" y="19152"/>
                    <a:pt x="472" y="19310"/>
                  </a:cubicBezTo>
                  <a:cubicBezTo>
                    <a:pt x="1319" y="19219"/>
                    <a:pt x="2181" y="19185"/>
                    <a:pt x="3042" y="19207"/>
                  </a:cubicBezTo>
                  <a:cubicBezTo>
                    <a:pt x="3874" y="19229"/>
                    <a:pt x="4699" y="19304"/>
                    <a:pt x="5500" y="19437"/>
                  </a:cubicBezTo>
                  <a:cubicBezTo>
                    <a:pt x="6006" y="19522"/>
                    <a:pt x="6501" y="19629"/>
                    <a:pt x="6964" y="19772"/>
                  </a:cubicBezTo>
                  <a:cubicBezTo>
                    <a:pt x="7429" y="19915"/>
                    <a:pt x="7861" y="20093"/>
                    <a:pt x="8249" y="20303"/>
                  </a:cubicBezTo>
                  <a:cubicBezTo>
                    <a:pt x="8917" y="20663"/>
                    <a:pt x="9437" y="21107"/>
                    <a:pt x="9771" y="21600"/>
                  </a:cubicBezTo>
                  <a:cubicBezTo>
                    <a:pt x="11962" y="19616"/>
                    <a:pt x="13496" y="17412"/>
                    <a:pt x="14294" y="15101"/>
                  </a:cubicBezTo>
                  <a:cubicBezTo>
                    <a:pt x="15158" y="12596"/>
                    <a:pt x="15142" y="10016"/>
                    <a:pt x="14247" y="7516"/>
                  </a:cubicBezTo>
                  <a:lnTo>
                    <a:pt x="21529" y="0"/>
                  </a:lnTo>
                  <a:close/>
                </a:path>
              </a:pathLst>
            </a:custGeom>
            <a:solidFill>
              <a:srgbClr val="CBD4D6"/>
            </a:solidFill>
            <a:ln w="12700" cap="flat" cmpd="sng">
              <a:solidFill>
                <a:srgbClr val="CBD4D6"/>
              </a:solidFill>
              <a:prstDash val="solid"/>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7" name="Google Shape;87;p17"/>
            <p:cNvSpPr/>
            <p:nvPr/>
          </p:nvSpPr>
          <p:spPr>
            <a:xfrm>
              <a:off x="2002963" y="6078392"/>
              <a:ext cx="3186486" cy="3724982"/>
            </a:xfrm>
            <a:custGeom>
              <a:avLst/>
              <a:gdLst/>
              <a:ahLst/>
              <a:cxnLst/>
              <a:rect l="l" t="t" r="r" b="b"/>
              <a:pathLst>
                <a:path w="21600" h="21600" extrusionOk="0">
                  <a:moveTo>
                    <a:pt x="0" y="16256"/>
                  </a:moveTo>
                  <a:cubicBezTo>
                    <a:pt x="3005" y="15786"/>
                    <a:pt x="5901" y="14998"/>
                    <a:pt x="8629" y="13922"/>
                  </a:cubicBezTo>
                  <a:cubicBezTo>
                    <a:pt x="11297" y="12870"/>
                    <a:pt x="13840" y="11530"/>
                    <a:pt x="15985" y="9746"/>
                  </a:cubicBezTo>
                  <a:cubicBezTo>
                    <a:pt x="17552" y="8442"/>
                    <a:pt x="18854" y="6939"/>
                    <a:pt x="19812" y="5287"/>
                  </a:cubicBezTo>
                  <a:cubicBezTo>
                    <a:pt x="20766" y="3641"/>
                    <a:pt x="21377" y="1852"/>
                    <a:pt x="21600" y="0"/>
                  </a:cubicBezTo>
                  <a:cubicBezTo>
                    <a:pt x="21422" y="3791"/>
                    <a:pt x="20662" y="7545"/>
                    <a:pt x="19342" y="11167"/>
                  </a:cubicBezTo>
                  <a:cubicBezTo>
                    <a:pt x="18001" y="14845"/>
                    <a:pt x="16093" y="18353"/>
                    <a:pt x="13668" y="21600"/>
                  </a:cubicBezTo>
                  <a:cubicBezTo>
                    <a:pt x="13279" y="20737"/>
                    <a:pt x="12721" y="19943"/>
                    <a:pt x="12022" y="19248"/>
                  </a:cubicBezTo>
                  <a:cubicBezTo>
                    <a:pt x="11277" y="18509"/>
                    <a:pt x="10378" y="17887"/>
                    <a:pt x="9363" y="17419"/>
                  </a:cubicBezTo>
                  <a:cubicBezTo>
                    <a:pt x="8638" y="17085"/>
                    <a:pt x="7872" y="16836"/>
                    <a:pt x="7091" y="16643"/>
                  </a:cubicBezTo>
                  <a:cubicBezTo>
                    <a:pt x="6333" y="16455"/>
                    <a:pt x="5557" y="16319"/>
                    <a:pt x="4777" y="16230"/>
                  </a:cubicBezTo>
                  <a:cubicBezTo>
                    <a:pt x="3204" y="16049"/>
                    <a:pt x="1596" y="16054"/>
                    <a:pt x="0" y="16256"/>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8" name="Google Shape;88;p17"/>
            <p:cNvSpPr/>
            <p:nvPr/>
          </p:nvSpPr>
          <p:spPr>
            <a:xfrm>
              <a:off x="7269657" y="8973546"/>
              <a:ext cx="282943" cy="282945"/>
            </a:xfrm>
            <a:prstGeom prst="ellipse">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9" name="Google Shape;89;p17"/>
            <p:cNvSpPr/>
            <p:nvPr/>
          </p:nvSpPr>
          <p:spPr>
            <a:xfrm>
              <a:off x="6595910" y="8495479"/>
              <a:ext cx="415792" cy="1146128"/>
            </a:xfrm>
            <a:custGeom>
              <a:avLst/>
              <a:gdLst/>
              <a:ahLst/>
              <a:cxnLst/>
              <a:rect l="l" t="t" r="r" b="b"/>
              <a:pathLst>
                <a:path w="21363" h="21600" extrusionOk="0">
                  <a:moveTo>
                    <a:pt x="2432" y="1085"/>
                  </a:moveTo>
                  <a:cubicBezTo>
                    <a:pt x="3096" y="4396"/>
                    <a:pt x="3214" y="7718"/>
                    <a:pt x="2788" y="11035"/>
                  </a:cubicBezTo>
                  <a:cubicBezTo>
                    <a:pt x="2372" y="14261"/>
                    <a:pt x="1441" y="17475"/>
                    <a:pt x="0" y="20661"/>
                  </a:cubicBezTo>
                  <a:lnTo>
                    <a:pt x="17729" y="21600"/>
                  </a:lnTo>
                  <a:cubicBezTo>
                    <a:pt x="19586" y="18046"/>
                    <a:pt x="20736" y="14448"/>
                    <a:pt x="21168" y="10833"/>
                  </a:cubicBezTo>
                  <a:cubicBezTo>
                    <a:pt x="21600" y="7219"/>
                    <a:pt x="21314" y="3599"/>
                    <a:pt x="20312" y="0"/>
                  </a:cubicBezTo>
                  <a:lnTo>
                    <a:pt x="2432" y="1085"/>
                  </a:lnTo>
                  <a:close/>
                </a:path>
              </a:pathLst>
            </a:cu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0" name="Google Shape;90;p17"/>
            <p:cNvSpPr/>
            <p:nvPr/>
          </p:nvSpPr>
          <p:spPr>
            <a:xfrm>
              <a:off x="5178116" y="5321687"/>
              <a:ext cx="3530032" cy="1066722"/>
            </a:xfrm>
            <a:custGeom>
              <a:avLst/>
              <a:gdLst/>
              <a:ahLst/>
              <a:cxnLst/>
              <a:rect l="l" t="t" r="r" b="b"/>
              <a:pathLst>
                <a:path w="21600" h="20341" extrusionOk="0">
                  <a:moveTo>
                    <a:pt x="0" y="0"/>
                  </a:moveTo>
                  <a:cubicBezTo>
                    <a:pt x="2548" y="8222"/>
                    <a:pt x="5862" y="13736"/>
                    <a:pt x="9472" y="15763"/>
                  </a:cubicBezTo>
                  <a:cubicBezTo>
                    <a:pt x="13649" y="18108"/>
                    <a:pt x="17957" y="15662"/>
                    <a:pt x="21600" y="8875"/>
                  </a:cubicBezTo>
                  <a:cubicBezTo>
                    <a:pt x="21426" y="9846"/>
                    <a:pt x="21244" y="10805"/>
                    <a:pt x="21056" y="11751"/>
                  </a:cubicBezTo>
                  <a:cubicBezTo>
                    <a:pt x="20845" y="12815"/>
                    <a:pt x="20625" y="13862"/>
                    <a:pt x="20396" y="14892"/>
                  </a:cubicBezTo>
                  <a:cubicBezTo>
                    <a:pt x="16854" y="20054"/>
                    <a:pt x="12879" y="21600"/>
                    <a:pt x="9038" y="19308"/>
                  </a:cubicBezTo>
                  <a:cubicBezTo>
                    <a:pt x="5693" y="17313"/>
                    <a:pt x="2590" y="12479"/>
                    <a:pt x="71" y="5340"/>
                  </a:cubicBezTo>
                  <a:lnTo>
                    <a:pt x="0" y="0"/>
                  </a:ln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1" name="Google Shape;91;p17"/>
            <p:cNvSpPr/>
            <p:nvPr/>
          </p:nvSpPr>
          <p:spPr>
            <a:xfrm>
              <a:off x="7226172" y="9539465"/>
              <a:ext cx="930276" cy="930276"/>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2" name="Google Shape;92;p17"/>
            <p:cNvSpPr/>
            <p:nvPr/>
          </p:nvSpPr>
          <p:spPr>
            <a:xfrm>
              <a:off x="6820467" y="10693555"/>
              <a:ext cx="1443238" cy="1443237"/>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3" name="Google Shape;93;p17"/>
            <p:cNvSpPr/>
            <p:nvPr/>
          </p:nvSpPr>
          <p:spPr>
            <a:xfrm>
              <a:off x="4135608" y="7591900"/>
              <a:ext cx="1390056" cy="1390057"/>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4" name="Google Shape;94;p17"/>
            <p:cNvSpPr/>
            <p:nvPr/>
          </p:nvSpPr>
          <p:spPr>
            <a:xfrm>
              <a:off x="4173270" y="126375"/>
              <a:ext cx="1713126" cy="1109697"/>
            </a:xfrm>
            <a:custGeom>
              <a:avLst/>
              <a:gdLst/>
              <a:ahLst/>
              <a:cxnLst/>
              <a:rect l="l" t="t" r="r" b="b"/>
              <a:pathLst>
                <a:path w="21600" h="21600" extrusionOk="0">
                  <a:moveTo>
                    <a:pt x="1651" y="0"/>
                  </a:moveTo>
                  <a:cubicBezTo>
                    <a:pt x="5452" y="2736"/>
                    <a:pt x="9102" y="5947"/>
                    <a:pt x="12565" y="9602"/>
                  </a:cubicBezTo>
                  <a:cubicBezTo>
                    <a:pt x="15754" y="12968"/>
                    <a:pt x="18774" y="16701"/>
                    <a:pt x="21600" y="20769"/>
                  </a:cubicBezTo>
                  <a:lnTo>
                    <a:pt x="20751" y="21600"/>
                  </a:lnTo>
                  <a:cubicBezTo>
                    <a:pt x="17817" y="17515"/>
                    <a:pt x="14697" y="13762"/>
                    <a:pt x="11415" y="10368"/>
                  </a:cubicBezTo>
                  <a:cubicBezTo>
                    <a:pt x="7785" y="6615"/>
                    <a:pt x="3968" y="3313"/>
                    <a:pt x="0" y="493"/>
                  </a:cubicBezTo>
                  <a:lnTo>
                    <a:pt x="1651" y="0"/>
                  </a:ln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5" name="Google Shape;95;p17"/>
            <p:cNvSpPr/>
            <p:nvPr/>
          </p:nvSpPr>
          <p:spPr>
            <a:xfrm>
              <a:off x="3014237" y="323381"/>
              <a:ext cx="2406069" cy="1329474"/>
            </a:xfrm>
            <a:custGeom>
              <a:avLst/>
              <a:gdLst/>
              <a:ahLst/>
              <a:cxnLst/>
              <a:rect l="l" t="t" r="r" b="b"/>
              <a:pathLst>
                <a:path w="21600" h="21600" extrusionOk="0">
                  <a:moveTo>
                    <a:pt x="3401" y="0"/>
                  </a:moveTo>
                  <a:cubicBezTo>
                    <a:pt x="6924" y="1965"/>
                    <a:pt x="10310" y="4665"/>
                    <a:pt x="13488" y="8048"/>
                  </a:cubicBezTo>
                  <a:cubicBezTo>
                    <a:pt x="16398" y="11144"/>
                    <a:pt x="19118" y="14794"/>
                    <a:pt x="21600" y="18934"/>
                  </a:cubicBezTo>
                  <a:cubicBezTo>
                    <a:pt x="21355" y="19363"/>
                    <a:pt x="21116" y="19803"/>
                    <a:pt x="20883" y="20254"/>
                  </a:cubicBezTo>
                  <a:cubicBezTo>
                    <a:pt x="20657" y="20693"/>
                    <a:pt x="20437" y="21142"/>
                    <a:pt x="20224" y="21600"/>
                  </a:cubicBezTo>
                  <a:cubicBezTo>
                    <a:pt x="17447" y="17147"/>
                    <a:pt x="14403" y="13270"/>
                    <a:pt x="11149" y="10043"/>
                  </a:cubicBezTo>
                  <a:cubicBezTo>
                    <a:pt x="9429" y="8337"/>
                    <a:pt x="7656" y="6819"/>
                    <a:pt x="5827" y="5559"/>
                  </a:cubicBezTo>
                  <a:cubicBezTo>
                    <a:pt x="3936" y="4257"/>
                    <a:pt x="1987" y="3233"/>
                    <a:pt x="0" y="2500"/>
                  </a:cubicBezTo>
                  <a:cubicBezTo>
                    <a:pt x="519" y="2082"/>
                    <a:pt x="1041" y="1678"/>
                    <a:pt x="1567" y="1289"/>
                  </a:cubicBezTo>
                  <a:cubicBezTo>
                    <a:pt x="2174" y="840"/>
                    <a:pt x="2785" y="410"/>
                    <a:pt x="3401"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6" name="Google Shape;96;p17"/>
            <p:cNvSpPr/>
            <p:nvPr/>
          </p:nvSpPr>
          <p:spPr>
            <a:xfrm>
              <a:off x="2279960" y="812170"/>
              <a:ext cx="2568797" cy="1150337"/>
            </a:xfrm>
            <a:custGeom>
              <a:avLst/>
              <a:gdLst/>
              <a:ahLst/>
              <a:cxnLst/>
              <a:rect l="l" t="t" r="r" b="b"/>
              <a:pathLst>
                <a:path w="21600" h="21600" extrusionOk="0">
                  <a:moveTo>
                    <a:pt x="898" y="0"/>
                  </a:moveTo>
                  <a:cubicBezTo>
                    <a:pt x="2953" y="739"/>
                    <a:pt x="4983" y="1756"/>
                    <a:pt x="6977" y="3044"/>
                  </a:cubicBezTo>
                  <a:cubicBezTo>
                    <a:pt x="8955" y="4322"/>
                    <a:pt x="10900" y="5869"/>
                    <a:pt x="12778" y="7787"/>
                  </a:cubicBezTo>
                  <a:cubicBezTo>
                    <a:pt x="15987" y="11065"/>
                    <a:pt x="18960" y="15389"/>
                    <a:pt x="21600" y="20617"/>
                  </a:cubicBezTo>
                  <a:lnTo>
                    <a:pt x="21001" y="21600"/>
                  </a:lnTo>
                  <a:cubicBezTo>
                    <a:pt x="18252" y="16026"/>
                    <a:pt x="15109" y="11506"/>
                    <a:pt x="11698" y="8225"/>
                  </a:cubicBezTo>
                  <a:cubicBezTo>
                    <a:pt x="9825" y="6423"/>
                    <a:pt x="7886" y="5010"/>
                    <a:pt x="5918" y="3868"/>
                  </a:cubicBezTo>
                  <a:cubicBezTo>
                    <a:pt x="3974" y="2739"/>
                    <a:pt x="1998" y="1872"/>
                    <a:pt x="0" y="1275"/>
                  </a:cubicBezTo>
                  <a:cubicBezTo>
                    <a:pt x="138" y="1054"/>
                    <a:pt x="279" y="842"/>
                    <a:pt x="422" y="638"/>
                  </a:cubicBezTo>
                  <a:cubicBezTo>
                    <a:pt x="578" y="415"/>
                    <a:pt x="736" y="202"/>
                    <a:pt x="898" y="0"/>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7" name="Google Shape;97;p17"/>
            <p:cNvSpPr/>
            <p:nvPr/>
          </p:nvSpPr>
          <p:spPr>
            <a:xfrm>
              <a:off x="7103067" y="5999153"/>
              <a:ext cx="640484" cy="1525144"/>
            </a:xfrm>
            <a:custGeom>
              <a:avLst/>
              <a:gdLst/>
              <a:ahLst/>
              <a:cxnLst/>
              <a:rect l="l" t="t" r="r" b="b"/>
              <a:pathLst>
                <a:path w="21600" h="21600" extrusionOk="0">
                  <a:moveTo>
                    <a:pt x="0" y="0"/>
                  </a:moveTo>
                  <a:cubicBezTo>
                    <a:pt x="1845" y="3869"/>
                    <a:pt x="4610" y="7650"/>
                    <a:pt x="8253" y="11287"/>
                  </a:cubicBezTo>
                  <a:cubicBezTo>
                    <a:pt x="11874" y="14903"/>
                    <a:pt x="16345" y="18357"/>
                    <a:pt x="21600" y="21600"/>
                  </a:cubicBezTo>
                  <a:lnTo>
                    <a:pt x="21286" y="19414"/>
                  </a:lnTo>
                  <a:cubicBezTo>
                    <a:pt x="16905" y="16480"/>
                    <a:pt x="13136" y="13393"/>
                    <a:pt x="10022" y="10186"/>
                  </a:cubicBezTo>
                  <a:cubicBezTo>
                    <a:pt x="6827" y="6896"/>
                    <a:pt x="4333" y="3494"/>
                    <a:pt x="2570" y="20"/>
                  </a:cubicBezTo>
                  <a:lnTo>
                    <a:pt x="0" y="0"/>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8" name="Google Shape;98;p17"/>
            <p:cNvSpPr/>
            <p:nvPr/>
          </p:nvSpPr>
          <p:spPr>
            <a:xfrm>
              <a:off x="7235325" y="6000474"/>
              <a:ext cx="504575" cy="1268135"/>
            </a:xfrm>
            <a:custGeom>
              <a:avLst/>
              <a:gdLst/>
              <a:ahLst/>
              <a:cxnLst/>
              <a:rect l="l" t="t" r="r" b="b"/>
              <a:pathLst>
                <a:path w="21600" h="21600" extrusionOk="0">
                  <a:moveTo>
                    <a:pt x="0" y="15"/>
                  </a:moveTo>
                  <a:cubicBezTo>
                    <a:pt x="2086" y="3946"/>
                    <a:pt x="5025" y="7797"/>
                    <a:pt x="8784" y="11526"/>
                  </a:cubicBezTo>
                  <a:cubicBezTo>
                    <a:pt x="12301" y="15014"/>
                    <a:pt x="16523" y="18383"/>
                    <a:pt x="21410" y="21600"/>
                  </a:cubicBezTo>
                  <a:lnTo>
                    <a:pt x="21600" y="19293"/>
                  </a:lnTo>
                  <a:cubicBezTo>
                    <a:pt x="17184" y="16183"/>
                    <a:pt x="13366" y="12943"/>
                    <a:pt x="10180" y="9603"/>
                  </a:cubicBezTo>
                  <a:cubicBezTo>
                    <a:pt x="7196" y="6475"/>
                    <a:pt x="4773" y="3265"/>
                    <a:pt x="2931" y="0"/>
                  </a:cubicBezTo>
                  <a:lnTo>
                    <a:pt x="0" y="15"/>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99" name="Google Shape;99;p17"/>
            <p:cNvSpPr/>
            <p:nvPr/>
          </p:nvSpPr>
          <p:spPr>
            <a:xfrm>
              <a:off x="7360601" y="5995006"/>
              <a:ext cx="425064" cy="1030171"/>
            </a:xfrm>
            <a:custGeom>
              <a:avLst/>
              <a:gdLst/>
              <a:ahLst/>
              <a:cxnLst/>
              <a:rect l="l" t="t" r="r" b="b"/>
              <a:pathLst>
                <a:path w="21600" h="21600" extrusionOk="0">
                  <a:moveTo>
                    <a:pt x="0" y="68"/>
                  </a:moveTo>
                  <a:cubicBezTo>
                    <a:pt x="2135" y="3791"/>
                    <a:pt x="4852" y="7454"/>
                    <a:pt x="8134" y="11032"/>
                  </a:cubicBezTo>
                  <a:cubicBezTo>
                    <a:pt x="11459" y="14656"/>
                    <a:pt x="15356" y="18186"/>
                    <a:pt x="19801" y="21600"/>
                  </a:cubicBezTo>
                  <a:lnTo>
                    <a:pt x="20024" y="20223"/>
                  </a:lnTo>
                  <a:lnTo>
                    <a:pt x="21600" y="19659"/>
                  </a:lnTo>
                  <a:cubicBezTo>
                    <a:pt x="17464" y="16459"/>
                    <a:pt x="13831" y="13152"/>
                    <a:pt x="10725" y="9759"/>
                  </a:cubicBezTo>
                  <a:cubicBezTo>
                    <a:pt x="7805" y="6570"/>
                    <a:pt x="5355" y="3311"/>
                    <a:pt x="3389" y="0"/>
                  </a:cubicBezTo>
                  <a:lnTo>
                    <a:pt x="0" y="68"/>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0" name="Google Shape;100;p17"/>
            <p:cNvSpPr/>
            <p:nvPr/>
          </p:nvSpPr>
          <p:spPr>
            <a:xfrm>
              <a:off x="7480792" y="5983620"/>
              <a:ext cx="401797" cy="902860"/>
            </a:xfrm>
            <a:custGeom>
              <a:avLst/>
              <a:gdLst/>
              <a:ahLst/>
              <a:cxnLst/>
              <a:rect l="l" t="t" r="r" b="b"/>
              <a:pathLst>
                <a:path w="21600" h="21600" extrusionOk="0">
                  <a:moveTo>
                    <a:pt x="0" y="135"/>
                  </a:moveTo>
                  <a:cubicBezTo>
                    <a:pt x="1948" y="3839"/>
                    <a:pt x="4476" y="7477"/>
                    <a:pt x="7565" y="11024"/>
                  </a:cubicBezTo>
                  <a:cubicBezTo>
                    <a:pt x="10736" y="14664"/>
                    <a:pt x="14491" y="18199"/>
                    <a:pt x="18799" y="21600"/>
                  </a:cubicBezTo>
                  <a:lnTo>
                    <a:pt x="21600" y="20450"/>
                  </a:lnTo>
                  <a:cubicBezTo>
                    <a:pt x="17316" y="17160"/>
                    <a:pt x="13615" y="13726"/>
                    <a:pt x="10531" y="10179"/>
                  </a:cubicBezTo>
                  <a:cubicBezTo>
                    <a:pt x="7649" y="6866"/>
                    <a:pt x="5314" y="3464"/>
                    <a:pt x="3543" y="0"/>
                  </a:cubicBezTo>
                  <a:lnTo>
                    <a:pt x="0" y="135"/>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nvGrpSpPr>
            <p:cNvPr id="101" name="Google Shape;101;p17"/>
            <p:cNvGrpSpPr/>
            <p:nvPr/>
          </p:nvGrpSpPr>
          <p:grpSpPr>
            <a:xfrm>
              <a:off x="4968438" y="1085004"/>
              <a:ext cx="4577064" cy="4577061"/>
              <a:chOff x="333075" y="333253"/>
              <a:chExt cx="4577063" cy="4577059"/>
            </a:xfrm>
          </p:grpSpPr>
          <p:sp>
            <p:nvSpPr>
              <p:cNvPr id="103" name="Google Shape;103;p17"/>
              <p:cNvSpPr/>
              <p:nvPr/>
            </p:nvSpPr>
            <p:spPr>
              <a:xfrm>
                <a:off x="333075" y="333253"/>
                <a:ext cx="4577063" cy="4577059"/>
              </a:xfrm>
              <a:custGeom>
                <a:avLst/>
                <a:gdLst/>
                <a:ahLst/>
                <a:cxnLst/>
                <a:rect l="l" t="t" r="r" b="b"/>
                <a:pathLst>
                  <a:path w="19679" h="20595" extrusionOk="0">
                    <a:moveTo>
                      <a:pt x="9840" y="0"/>
                    </a:moveTo>
                    <a:cubicBezTo>
                      <a:pt x="7322" y="0"/>
                      <a:pt x="4803" y="1006"/>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6"/>
                      <a:pt x="12358" y="0"/>
                      <a:pt x="9840" y="0"/>
                    </a:cubicBezTo>
                    <a:close/>
                    <a:moveTo>
                      <a:pt x="9840" y="1664"/>
                    </a:moveTo>
                    <a:cubicBezTo>
                      <a:pt x="11951" y="1664"/>
                      <a:pt x="14061" y="2507"/>
                      <a:pt x="15672" y="4193"/>
                    </a:cubicBezTo>
                    <a:cubicBezTo>
                      <a:pt x="18894" y="7564"/>
                      <a:pt x="18894" y="13031"/>
                      <a:pt x="15672" y="16402"/>
                    </a:cubicBezTo>
                    <a:cubicBezTo>
                      <a:pt x="12451" y="19773"/>
                      <a:pt x="7227" y="19773"/>
                      <a:pt x="4006" y="16402"/>
                    </a:cubicBezTo>
                    <a:cubicBezTo>
                      <a:pt x="784" y="13031"/>
                      <a:pt x="784" y="7564"/>
                      <a:pt x="4006" y="4193"/>
                    </a:cubicBezTo>
                    <a:cubicBezTo>
                      <a:pt x="5617" y="2507"/>
                      <a:pt x="7729" y="1664"/>
                      <a:pt x="9840" y="1664"/>
                    </a:cubicBezTo>
                    <a:close/>
                  </a:path>
                </a:pathLst>
              </a:cu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6" name="Google Shape;106;p17"/>
              <p:cNvSpPr/>
              <p:nvPr/>
            </p:nvSpPr>
            <p:spPr>
              <a:xfrm>
                <a:off x="2278374" y="2278374"/>
                <a:ext cx="686749" cy="686749"/>
              </a:xfrm>
              <a:prstGeom prst="ellipse">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sp>
          <p:nvSpPr>
            <p:cNvPr id="107" name="Google Shape;107;p17"/>
            <p:cNvSpPr/>
            <p:nvPr/>
          </p:nvSpPr>
          <p:spPr>
            <a:xfrm>
              <a:off x="4479962" y="9521666"/>
              <a:ext cx="308367" cy="308369"/>
            </a:xfrm>
            <a:prstGeom prst="ellipse">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8" name="Google Shape;108;p17"/>
            <p:cNvSpPr/>
            <p:nvPr/>
          </p:nvSpPr>
          <p:spPr>
            <a:xfrm>
              <a:off x="4374056" y="9963397"/>
              <a:ext cx="223369" cy="223369"/>
            </a:xfrm>
            <a:prstGeom prst="ellipse">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09" name="Google Shape;109;p17"/>
            <p:cNvSpPr/>
            <p:nvPr/>
          </p:nvSpPr>
          <p:spPr>
            <a:xfrm>
              <a:off x="5898974" y="6957348"/>
              <a:ext cx="1644749" cy="1644749"/>
            </a:xfrm>
            <a:prstGeom prst="ellipse">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0" name="Google Shape;110;p17"/>
            <p:cNvSpPr/>
            <p:nvPr/>
          </p:nvSpPr>
          <p:spPr>
            <a:xfrm>
              <a:off x="5991891" y="7281643"/>
              <a:ext cx="1227330" cy="1808164"/>
            </a:xfrm>
            <a:custGeom>
              <a:avLst/>
              <a:gdLst/>
              <a:ahLst/>
              <a:cxnLst/>
              <a:rect l="l" t="t" r="r" b="b"/>
              <a:pathLst>
                <a:path w="20777" h="21600" extrusionOk="0">
                  <a:moveTo>
                    <a:pt x="12349" y="0"/>
                  </a:moveTo>
                  <a:cubicBezTo>
                    <a:pt x="10191" y="0"/>
                    <a:pt x="8035" y="583"/>
                    <a:pt x="6389" y="1745"/>
                  </a:cubicBezTo>
                  <a:cubicBezTo>
                    <a:pt x="3097" y="4068"/>
                    <a:pt x="3097" y="7832"/>
                    <a:pt x="6389" y="10155"/>
                  </a:cubicBezTo>
                  <a:cubicBezTo>
                    <a:pt x="6408" y="10168"/>
                    <a:pt x="6431" y="10176"/>
                    <a:pt x="6450" y="10188"/>
                  </a:cubicBezTo>
                  <a:cubicBezTo>
                    <a:pt x="5508" y="11630"/>
                    <a:pt x="4542" y="13062"/>
                    <a:pt x="3527" y="14479"/>
                  </a:cubicBezTo>
                  <a:cubicBezTo>
                    <a:pt x="2397" y="16057"/>
                    <a:pt x="1219" y="17619"/>
                    <a:pt x="0" y="19163"/>
                  </a:cubicBezTo>
                  <a:lnTo>
                    <a:pt x="5120" y="21600"/>
                  </a:lnTo>
                  <a:cubicBezTo>
                    <a:pt x="6473" y="19939"/>
                    <a:pt x="7748" y="18245"/>
                    <a:pt x="8936" y="16522"/>
                  </a:cubicBezTo>
                  <a:cubicBezTo>
                    <a:pt x="9990" y="14993"/>
                    <a:pt x="10965" y="13439"/>
                    <a:pt x="11885" y="11867"/>
                  </a:cubicBezTo>
                  <a:cubicBezTo>
                    <a:pt x="14194" y="11956"/>
                    <a:pt x="16544" y="11400"/>
                    <a:pt x="18308" y="10155"/>
                  </a:cubicBezTo>
                  <a:cubicBezTo>
                    <a:pt x="21600" y="7832"/>
                    <a:pt x="21600" y="4068"/>
                    <a:pt x="18308" y="1745"/>
                  </a:cubicBezTo>
                  <a:cubicBezTo>
                    <a:pt x="16662" y="583"/>
                    <a:pt x="14506" y="0"/>
                    <a:pt x="12349" y="0"/>
                  </a:cubicBezTo>
                  <a:close/>
                  <a:moveTo>
                    <a:pt x="12349" y="2352"/>
                  </a:moveTo>
                  <a:cubicBezTo>
                    <a:pt x="13653" y="2352"/>
                    <a:pt x="14955" y="2706"/>
                    <a:pt x="15950" y="3409"/>
                  </a:cubicBezTo>
                  <a:cubicBezTo>
                    <a:pt x="17940" y="4813"/>
                    <a:pt x="17940" y="7087"/>
                    <a:pt x="15950" y="8491"/>
                  </a:cubicBezTo>
                  <a:cubicBezTo>
                    <a:pt x="13959" y="9896"/>
                    <a:pt x="10738" y="9896"/>
                    <a:pt x="8748" y="8491"/>
                  </a:cubicBezTo>
                  <a:cubicBezTo>
                    <a:pt x="6757" y="7087"/>
                    <a:pt x="6757" y="4813"/>
                    <a:pt x="8748" y="3409"/>
                  </a:cubicBezTo>
                  <a:cubicBezTo>
                    <a:pt x="9743" y="2706"/>
                    <a:pt x="11044" y="2352"/>
                    <a:pt x="12349" y="2352"/>
                  </a:cubicBezTo>
                  <a:close/>
                </a:path>
              </a:pathLst>
            </a:cu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1" name="Google Shape;111;p17"/>
            <p:cNvSpPr/>
            <p:nvPr/>
          </p:nvSpPr>
          <p:spPr>
            <a:xfrm>
              <a:off x="4234330" y="8774183"/>
              <a:ext cx="2151139" cy="2629356"/>
            </a:xfrm>
            <a:custGeom>
              <a:avLst/>
              <a:gdLst/>
              <a:ahLst/>
              <a:cxnLst/>
              <a:rect l="l" t="t" r="r" b="b"/>
              <a:pathLst>
                <a:path w="21069" h="21550" extrusionOk="0">
                  <a:moveTo>
                    <a:pt x="17969" y="4"/>
                  </a:moveTo>
                  <a:cubicBezTo>
                    <a:pt x="16799" y="-50"/>
                    <a:pt x="15648" y="435"/>
                    <a:pt x="15018" y="1324"/>
                  </a:cubicBezTo>
                  <a:cubicBezTo>
                    <a:pt x="14350" y="2268"/>
                    <a:pt x="13631" y="3185"/>
                    <a:pt x="12892" y="4089"/>
                  </a:cubicBezTo>
                  <a:cubicBezTo>
                    <a:pt x="11630" y="4149"/>
                    <a:pt x="10389" y="4567"/>
                    <a:pt x="9425" y="5374"/>
                  </a:cubicBezTo>
                  <a:cubicBezTo>
                    <a:pt x="8135" y="6453"/>
                    <a:pt x="7649" y="7944"/>
                    <a:pt x="7955" y="9339"/>
                  </a:cubicBezTo>
                  <a:cubicBezTo>
                    <a:pt x="6687" y="10503"/>
                    <a:pt x="5368" y="11627"/>
                    <a:pt x="3998" y="12705"/>
                  </a:cubicBezTo>
                  <a:cubicBezTo>
                    <a:pt x="2711" y="13718"/>
                    <a:pt x="1379" y="14691"/>
                    <a:pt x="0" y="15620"/>
                  </a:cubicBezTo>
                  <a:lnTo>
                    <a:pt x="1271" y="21550"/>
                  </a:lnTo>
                  <a:cubicBezTo>
                    <a:pt x="3422" y="20339"/>
                    <a:pt x="5478" y="19017"/>
                    <a:pt x="7427" y="17594"/>
                  </a:cubicBezTo>
                  <a:cubicBezTo>
                    <a:pt x="9398" y="16155"/>
                    <a:pt x="11261" y="14613"/>
                    <a:pt x="13005" y="12976"/>
                  </a:cubicBezTo>
                  <a:cubicBezTo>
                    <a:pt x="14433" y="13019"/>
                    <a:pt x="15875" y="12597"/>
                    <a:pt x="16966" y="11685"/>
                  </a:cubicBezTo>
                  <a:cubicBezTo>
                    <a:pt x="18397" y="10487"/>
                    <a:pt x="18823" y="8785"/>
                    <a:pt x="18287" y="7267"/>
                  </a:cubicBezTo>
                  <a:cubicBezTo>
                    <a:pt x="19108" y="6246"/>
                    <a:pt x="19900" y="5207"/>
                    <a:pt x="20631" y="4138"/>
                  </a:cubicBezTo>
                  <a:cubicBezTo>
                    <a:pt x="21600" y="2722"/>
                    <a:pt x="20902" y="917"/>
                    <a:pt x="19127" y="241"/>
                  </a:cubicBezTo>
                  <a:cubicBezTo>
                    <a:pt x="18752" y="99"/>
                    <a:pt x="18359" y="22"/>
                    <a:pt x="17969" y="4"/>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2" name="Google Shape;112;p17"/>
            <p:cNvSpPr/>
            <p:nvPr/>
          </p:nvSpPr>
          <p:spPr>
            <a:xfrm>
              <a:off x="5187822" y="9490430"/>
              <a:ext cx="1883204" cy="2470376"/>
            </a:xfrm>
            <a:custGeom>
              <a:avLst/>
              <a:gdLst/>
              <a:ahLst/>
              <a:cxnLst/>
              <a:rect l="l" t="t" r="r" b="b"/>
              <a:pathLst>
                <a:path w="21274" h="21390" extrusionOk="0">
                  <a:moveTo>
                    <a:pt x="17118" y="12"/>
                  </a:moveTo>
                  <a:cubicBezTo>
                    <a:pt x="15427" y="133"/>
                    <a:pt x="14008" y="1127"/>
                    <a:pt x="13755" y="2463"/>
                  </a:cubicBezTo>
                  <a:cubicBezTo>
                    <a:pt x="12954" y="5791"/>
                    <a:pt x="11481" y="8999"/>
                    <a:pt x="9424" y="11992"/>
                  </a:cubicBezTo>
                  <a:cubicBezTo>
                    <a:pt x="8084" y="12107"/>
                    <a:pt x="6784" y="12538"/>
                    <a:pt x="5757" y="13325"/>
                  </a:cubicBezTo>
                  <a:cubicBezTo>
                    <a:pt x="4120" y="14580"/>
                    <a:pt x="3621" y="16361"/>
                    <a:pt x="4210" y="17954"/>
                  </a:cubicBezTo>
                  <a:cubicBezTo>
                    <a:pt x="2909" y="19139"/>
                    <a:pt x="1507" y="20259"/>
                    <a:pt x="0" y="21298"/>
                  </a:cubicBezTo>
                  <a:lnTo>
                    <a:pt x="8917" y="21301"/>
                  </a:lnTo>
                  <a:cubicBezTo>
                    <a:pt x="10865" y="21595"/>
                    <a:pt x="12963" y="21163"/>
                    <a:pt x="14472" y="20006"/>
                  </a:cubicBezTo>
                  <a:cubicBezTo>
                    <a:pt x="16175" y="18701"/>
                    <a:pt x="16649" y="16829"/>
                    <a:pt x="15943" y="15188"/>
                  </a:cubicBezTo>
                  <a:cubicBezTo>
                    <a:pt x="16522" y="14298"/>
                    <a:pt x="17074" y="13397"/>
                    <a:pt x="17579" y="12480"/>
                  </a:cubicBezTo>
                  <a:cubicBezTo>
                    <a:pt x="19185" y="9564"/>
                    <a:pt x="20405" y="6531"/>
                    <a:pt x="21215" y="3428"/>
                  </a:cubicBezTo>
                  <a:cubicBezTo>
                    <a:pt x="21600" y="1759"/>
                    <a:pt x="20053" y="190"/>
                    <a:pt x="17853" y="16"/>
                  </a:cubicBezTo>
                  <a:cubicBezTo>
                    <a:pt x="17603" y="-4"/>
                    <a:pt x="17359" y="-5"/>
                    <a:pt x="17118" y="12"/>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3" name="Google Shape;113;p17"/>
            <p:cNvSpPr/>
            <p:nvPr/>
          </p:nvSpPr>
          <p:spPr>
            <a:xfrm>
              <a:off x="5739731" y="11071799"/>
              <a:ext cx="686920" cy="686741"/>
            </a:xfrm>
            <a:custGeom>
              <a:avLst/>
              <a:gdLst/>
              <a:ahLst/>
              <a:cxnLst/>
              <a:rect l="l" t="t" r="r" b="b"/>
              <a:pathLst>
                <a:path w="19679" h="20595" extrusionOk="0">
                  <a:moveTo>
                    <a:pt x="9840" y="0"/>
                  </a:moveTo>
                  <a:cubicBezTo>
                    <a:pt x="7323" y="0"/>
                    <a:pt x="4802" y="1001"/>
                    <a:pt x="2881" y="3011"/>
                  </a:cubicBezTo>
                  <a:cubicBezTo>
                    <a:pt x="-960" y="7032"/>
                    <a:pt x="-960" y="13558"/>
                    <a:pt x="2881" y="17579"/>
                  </a:cubicBezTo>
                  <a:cubicBezTo>
                    <a:pt x="6723" y="21600"/>
                    <a:pt x="12957" y="21600"/>
                    <a:pt x="16799" y="17579"/>
                  </a:cubicBezTo>
                  <a:cubicBezTo>
                    <a:pt x="20640" y="13558"/>
                    <a:pt x="20640" y="7032"/>
                    <a:pt x="16799" y="3011"/>
                  </a:cubicBezTo>
                  <a:cubicBezTo>
                    <a:pt x="14878" y="1001"/>
                    <a:pt x="12357" y="0"/>
                    <a:pt x="9840" y="0"/>
                  </a:cubicBezTo>
                  <a:close/>
                  <a:moveTo>
                    <a:pt x="9840" y="4166"/>
                  </a:moveTo>
                  <a:cubicBezTo>
                    <a:pt x="11339" y="4166"/>
                    <a:pt x="12835" y="4765"/>
                    <a:pt x="13979" y="5963"/>
                  </a:cubicBezTo>
                  <a:cubicBezTo>
                    <a:pt x="16267" y="8358"/>
                    <a:pt x="16267" y="12233"/>
                    <a:pt x="13979" y="14627"/>
                  </a:cubicBezTo>
                  <a:cubicBezTo>
                    <a:pt x="11691" y="17022"/>
                    <a:pt x="7989" y="17022"/>
                    <a:pt x="5701" y="14627"/>
                  </a:cubicBezTo>
                  <a:cubicBezTo>
                    <a:pt x="3413" y="12233"/>
                    <a:pt x="3413" y="8358"/>
                    <a:pt x="5701" y="5963"/>
                  </a:cubicBezTo>
                  <a:cubicBezTo>
                    <a:pt x="6845" y="4765"/>
                    <a:pt x="8341" y="4166"/>
                    <a:pt x="9840" y="4166"/>
                  </a:cubicBezTo>
                  <a:close/>
                </a:path>
              </a:pathLst>
            </a:custGeom>
            <a:solidFill>
              <a:srgbClr val="D9E3E5"/>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4" name="Google Shape;114;p17"/>
            <p:cNvSpPr/>
            <p:nvPr/>
          </p:nvSpPr>
          <p:spPr>
            <a:xfrm>
              <a:off x="5238081" y="9471599"/>
              <a:ext cx="686919" cy="686741"/>
            </a:xfrm>
            <a:custGeom>
              <a:avLst/>
              <a:gdLst/>
              <a:ahLst/>
              <a:cxnLst/>
              <a:rect l="l" t="t" r="r" b="b"/>
              <a:pathLst>
                <a:path w="19680" h="20595" extrusionOk="0">
                  <a:moveTo>
                    <a:pt x="9840" y="0"/>
                  </a:moveTo>
                  <a:cubicBezTo>
                    <a:pt x="7323" y="0"/>
                    <a:pt x="4802" y="1001"/>
                    <a:pt x="2881" y="3011"/>
                  </a:cubicBezTo>
                  <a:cubicBezTo>
                    <a:pt x="-960" y="7032"/>
                    <a:pt x="-960" y="13558"/>
                    <a:pt x="2881" y="17579"/>
                  </a:cubicBezTo>
                  <a:cubicBezTo>
                    <a:pt x="6723" y="21600"/>
                    <a:pt x="12957" y="21600"/>
                    <a:pt x="16799" y="17579"/>
                  </a:cubicBezTo>
                  <a:cubicBezTo>
                    <a:pt x="20640" y="13558"/>
                    <a:pt x="20640" y="7032"/>
                    <a:pt x="16799" y="3011"/>
                  </a:cubicBezTo>
                  <a:cubicBezTo>
                    <a:pt x="14878" y="1001"/>
                    <a:pt x="12357" y="0"/>
                    <a:pt x="9840" y="0"/>
                  </a:cubicBezTo>
                  <a:close/>
                  <a:moveTo>
                    <a:pt x="9840" y="4166"/>
                  </a:moveTo>
                  <a:cubicBezTo>
                    <a:pt x="11339" y="4166"/>
                    <a:pt x="12835" y="4765"/>
                    <a:pt x="13979" y="5963"/>
                  </a:cubicBezTo>
                  <a:cubicBezTo>
                    <a:pt x="16267" y="8358"/>
                    <a:pt x="16267" y="12233"/>
                    <a:pt x="13979" y="14627"/>
                  </a:cubicBezTo>
                  <a:cubicBezTo>
                    <a:pt x="11691" y="17022"/>
                    <a:pt x="7989" y="17022"/>
                    <a:pt x="5701" y="14627"/>
                  </a:cubicBezTo>
                  <a:cubicBezTo>
                    <a:pt x="3413" y="12233"/>
                    <a:pt x="3413" y="8358"/>
                    <a:pt x="5701" y="5963"/>
                  </a:cubicBezTo>
                  <a:cubicBezTo>
                    <a:pt x="6845" y="4765"/>
                    <a:pt x="8341" y="4166"/>
                    <a:pt x="9840" y="4166"/>
                  </a:cubicBezTo>
                  <a:close/>
                </a:path>
              </a:pathLst>
            </a:custGeom>
            <a:solidFill>
              <a:srgbClr val="D9E3E5"/>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5" name="Google Shape;115;p17"/>
            <p:cNvSpPr/>
            <p:nvPr/>
          </p:nvSpPr>
          <p:spPr>
            <a:xfrm>
              <a:off x="5248000" y="6164533"/>
              <a:ext cx="1076821" cy="1076822"/>
            </a:xfrm>
            <a:custGeom>
              <a:avLst/>
              <a:gdLst/>
              <a:ahLst/>
              <a:cxnLst/>
              <a:rect l="l" t="t" r="r" b="b"/>
              <a:pathLst>
                <a:path w="21600" h="21600" extrusionOk="0">
                  <a:moveTo>
                    <a:pt x="8275" y="0"/>
                  </a:moveTo>
                  <a:lnTo>
                    <a:pt x="8275" y="2175"/>
                  </a:lnTo>
                  <a:cubicBezTo>
                    <a:pt x="7700" y="2342"/>
                    <a:pt x="7146" y="2572"/>
                    <a:pt x="6607" y="2857"/>
                  </a:cubicBezTo>
                  <a:lnTo>
                    <a:pt x="5068" y="1281"/>
                  </a:lnTo>
                  <a:lnTo>
                    <a:pt x="1456" y="4792"/>
                  </a:lnTo>
                  <a:lnTo>
                    <a:pt x="2995" y="6368"/>
                  </a:lnTo>
                  <a:cubicBezTo>
                    <a:pt x="2653" y="6973"/>
                    <a:pt x="2384" y="7603"/>
                    <a:pt x="2193" y="8257"/>
                  </a:cubicBezTo>
                  <a:lnTo>
                    <a:pt x="0" y="8257"/>
                  </a:lnTo>
                  <a:lnTo>
                    <a:pt x="0" y="13297"/>
                  </a:lnTo>
                  <a:lnTo>
                    <a:pt x="2193" y="13297"/>
                  </a:lnTo>
                  <a:cubicBezTo>
                    <a:pt x="2350" y="13836"/>
                    <a:pt x="2560" y="14357"/>
                    <a:pt x="2820" y="14864"/>
                  </a:cubicBezTo>
                  <a:lnTo>
                    <a:pt x="1281" y="16357"/>
                  </a:lnTo>
                  <a:lnTo>
                    <a:pt x="4792" y="19978"/>
                  </a:lnTo>
                  <a:lnTo>
                    <a:pt x="6285" y="18522"/>
                  </a:lnTo>
                  <a:cubicBezTo>
                    <a:pt x="6920" y="18892"/>
                    <a:pt x="7585" y="19178"/>
                    <a:pt x="8275" y="19379"/>
                  </a:cubicBezTo>
                  <a:lnTo>
                    <a:pt x="8275" y="21600"/>
                  </a:lnTo>
                  <a:lnTo>
                    <a:pt x="13316" y="21600"/>
                  </a:lnTo>
                  <a:lnTo>
                    <a:pt x="13316" y="19379"/>
                  </a:lnTo>
                  <a:cubicBezTo>
                    <a:pt x="13890" y="19211"/>
                    <a:pt x="14445" y="18982"/>
                    <a:pt x="14984" y="18697"/>
                  </a:cubicBezTo>
                  <a:lnTo>
                    <a:pt x="16523" y="20273"/>
                  </a:lnTo>
                  <a:lnTo>
                    <a:pt x="20135" y="16762"/>
                  </a:lnTo>
                  <a:lnTo>
                    <a:pt x="18596" y="15186"/>
                  </a:lnTo>
                  <a:cubicBezTo>
                    <a:pt x="18938" y="14581"/>
                    <a:pt x="19207" y="13951"/>
                    <a:pt x="19398" y="13297"/>
                  </a:cubicBezTo>
                  <a:lnTo>
                    <a:pt x="21600" y="13297"/>
                  </a:lnTo>
                  <a:lnTo>
                    <a:pt x="21600" y="8257"/>
                  </a:lnTo>
                  <a:lnTo>
                    <a:pt x="19398" y="8257"/>
                  </a:lnTo>
                  <a:cubicBezTo>
                    <a:pt x="19223" y="7659"/>
                    <a:pt x="18980" y="7083"/>
                    <a:pt x="18679" y="6524"/>
                  </a:cubicBezTo>
                  <a:lnTo>
                    <a:pt x="20310" y="4948"/>
                  </a:lnTo>
                  <a:lnTo>
                    <a:pt x="16799" y="1327"/>
                  </a:lnTo>
                  <a:lnTo>
                    <a:pt x="15140" y="2940"/>
                  </a:lnTo>
                  <a:cubicBezTo>
                    <a:pt x="14555" y="2615"/>
                    <a:pt x="13945" y="2359"/>
                    <a:pt x="13316" y="2175"/>
                  </a:cubicBezTo>
                  <a:lnTo>
                    <a:pt x="13316" y="0"/>
                  </a:lnTo>
                  <a:lnTo>
                    <a:pt x="8275" y="0"/>
                  </a:lnTo>
                  <a:close/>
                  <a:moveTo>
                    <a:pt x="10800" y="6257"/>
                  </a:moveTo>
                  <a:cubicBezTo>
                    <a:pt x="11956" y="6257"/>
                    <a:pt x="13106" y="6702"/>
                    <a:pt x="13988" y="7584"/>
                  </a:cubicBezTo>
                  <a:cubicBezTo>
                    <a:pt x="15753" y="9348"/>
                    <a:pt x="15753" y="12205"/>
                    <a:pt x="13988" y="13970"/>
                  </a:cubicBezTo>
                  <a:cubicBezTo>
                    <a:pt x="12224" y="15734"/>
                    <a:pt x="9367" y="15734"/>
                    <a:pt x="7602" y="13970"/>
                  </a:cubicBezTo>
                  <a:cubicBezTo>
                    <a:pt x="5838" y="12206"/>
                    <a:pt x="5838" y="9349"/>
                    <a:pt x="7602" y="7584"/>
                  </a:cubicBezTo>
                  <a:cubicBezTo>
                    <a:pt x="8485" y="6702"/>
                    <a:pt x="9644" y="6257"/>
                    <a:pt x="10800" y="6257"/>
                  </a:cubicBez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6" name="Google Shape;116;p17"/>
            <p:cNvSpPr/>
            <p:nvPr/>
          </p:nvSpPr>
          <p:spPr>
            <a:xfrm>
              <a:off x="6542559" y="6526075"/>
              <a:ext cx="282943" cy="282945"/>
            </a:xfrm>
            <a:prstGeom prst="ellipse">
              <a:avLst/>
            </a:prstGeom>
            <a:solidFill>
              <a:srgbClr val="CBD4D6"/>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sp>
        <p:nvSpPr>
          <p:cNvPr id="117" name="Google Shape;117;p17"/>
          <p:cNvSpPr/>
          <p:nvPr/>
        </p:nvSpPr>
        <p:spPr>
          <a:xfrm>
            <a:off x="2026332" y="592375"/>
            <a:ext cx="2708457" cy="2708457"/>
          </a:xfrm>
          <a:prstGeom prst="ellipse">
            <a:avLst/>
          </a:prstGeom>
          <a:noFill/>
          <a:ln w="9525" cap="flat" cmpd="sng">
            <a:solidFill>
              <a:srgbClr val="A7A7A7"/>
            </a:solidFill>
            <a:prstDash val="dash"/>
            <a:miter lim="400000"/>
            <a:headEnd type="none" w="sm" len="sm"/>
            <a:tailEnd type="none" w="sm" len="sm"/>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118" name="Google Shape;118;p17"/>
          <p:cNvSpPr txBox="1"/>
          <p:nvPr/>
        </p:nvSpPr>
        <p:spPr>
          <a:xfrm>
            <a:off x="5424395" y="1087327"/>
            <a:ext cx="2875296" cy="346249"/>
          </a:xfrm>
          <a:prstGeom prst="rect">
            <a:avLst/>
          </a:prstGeom>
          <a:noFill/>
          <a:ln>
            <a:noFill/>
          </a:ln>
        </p:spPr>
        <p:txBody>
          <a:bodyPr spcFirstLastPara="1" wrap="square" lIns="19050" tIns="19050" rIns="19050" bIns="19050" anchor="b" anchorCtr="0">
            <a:spAutoFit/>
          </a:bodyPr>
          <a:lstStyle/>
          <a:p>
            <a:pPr marL="0" marR="0" lvl="0" indent="0" algn="l" rtl="0">
              <a:lnSpc>
                <a:spcPct val="100000"/>
              </a:lnSpc>
              <a:spcBef>
                <a:spcPts val="0"/>
              </a:spcBef>
              <a:spcAft>
                <a:spcPts val="0"/>
              </a:spcAft>
              <a:buClr>
                <a:schemeClr val="dk1"/>
              </a:buClr>
              <a:buSzPts val="1700"/>
              <a:buFont typeface="DM Sans Medium"/>
              <a:buNone/>
            </a:pPr>
            <a:r>
              <a:rPr lang="en-GB" sz="2000" dirty="0" smtClean="0">
                <a:solidFill>
                  <a:schemeClr val="dk1"/>
                </a:solidFill>
                <a:latin typeface="DM Sans Medium"/>
                <a:sym typeface="DM Sans Medium"/>
              </a:rPr>
              <a:t>Executive Summary</a:t>
            </a:r>
            <a:endParaRPr sz="2000" dirty="0"/>
          </a:p>
        </p:txBody>
      </p:sp>
      <p:sp>
        <p:nvSpPr>
          <p:cNvPr id="119" name="Google Shape;119;p17"/>
          <p:cNvSpPr txBox="1"/>
          <p:nvPr/>
        </p:nvSpPr>
        <p:spPr>
          <a:xfrm>
            <a:off x="5424395" y="1519701"/>
            <a:ext cx="3031174" cy="2167260"/>
          </a:xfrm>
          <a:prstGeom prst="rect">
            <a:avLst/>
          </a:prstGeom>
          <a:noFill/>
          <a:ln>
            <a:noFill/>
          </a:ln>
        </p:spPr>
        <p:txBody>
          <a:bodyPr spcFirstLastPara="1" wrap="square" lIns="19050" tIns="19050" rIns="19050" bIns="19050" anchor="t" anchorCtr="0">
            <a:spAutoFit/>
          </a:bodyPr>
          <a:lstStyle/>
          <a:p>
            <a:pPr marL="285750" indent="-285750">
              <a:spcBef>
                <a:spcPts val="1400"/>
              </a:spcBef>
              <a:buFont typeface="Arial" panose="020B0604020202020204" pitchFamily="34" charset="0"/>
              <a:buChar char="•"/>
            </a:pPr>
            <a:r>
              <a:rPr lang="en-US" sz="1600" dirty="0">
                <a:solidFill>
                  <a:schemeClr val="accent3">
                    <a:lumMod val="25000"/>
                  </a:schemeClr>
                </a:solidFill>
                <a:latin typeface="Abadi"/>
              </a:rPr>
              <a:t>Executive </a:t>
            </a:r>
            <a:r>
              <a:rPr lang="en-US" sz="1600" dirty="0" smtClean="0">
                <a:solidFill>
                  <a:schemeClr val="accent3">
                    <a:lumMod val="25000"/>
                  </a:schemeClr>
                </a:solidFill>
                <a:latin typeface="Abadi"/>
              </a:rPr>
              <a:t>Summary</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Introduction</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Methodology</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Results</a:t>
            </a:r>
          </a:p>
          <a:p>
            <a:pPr marL="285750" indent="-285750">
              <a:spcBef>
                <a:spcPts val="1400"/>
              </a:spcBef>
              <a:buFont typeface="Arial" panose="020B0604020202020204" pitchFamily="34" charset="0"/>
              <a:buChar char="•"/>
            </a:pPr>
            <a:r>
              <a:rPr lang="en-US" sz="1600" dirty="0" smtClean="0">
                <a:solidFill>
                  <a:schemeClr val="accent3">
                    <a:lumMod val="25000"/>
                  </a:schemeClr>
                </a:solidFill>
                <a:latin typeface="Abadi"/>
              </a:rPr>
              <a:t>Conclusion</a:t>
            </a:r>
            <a:endParaRPr lang="en-US" sz="1600" dirty="0">
              <a:solidFill>
                <a:schemeClr val="accent3">
                  <a:lumMod val="25000"/>
                </a:schemeClr>
              </a:solidFill>
              <a:latin typeface="Abadi"/>
            </a:endParaRPr>
          </a:p>
        </p:txBody>
      </p:sp>
      <p:sp>
        <p:nvSpPr>
          <p:cNvPr id="58"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3</a:t>
            </a:fld>
            <a:endParaRPr/>
          </a:p>
        </p:txBody>
      </p:sp>
      <p:sp>
        <p:nvSpPr>
          <p:cNvPr id="196" name="Google Shape;196;p18"/>
          <p:cNvSpPr txBox="1"/>
          <p:nvPr/>
        </p:nvSpPr>
        <p:spPr>
          <a:xfrm>
            <a:off x="960049" y="1150823"/>
            <a:ext cx="4353824" cy="3358622"/>
          </a:xfrm>
          <a:prstGeom prst="rect">
            <a:avLst/>
          </a:prstGeom>
          <a:noFill/>
          <a:ln>
            <a:noFill/>
          </a:ln>
        </p:spPr>
        <p:txBody>
          <a:bodyPr spcFirstLastPara="1" wrap="square" lIns="17150" tIns="17150" rIns="17150" bIns="17150" anchor="t" anchorCtr="0">
            <a:spAutoFit/>
          </a:bodyPr>
          <a:lstStyle/>
          <a:p>
            <a:pPr lvl="0">
              <a:lnSpc>
                <a:spcPct val="200000"/>
              </a:lnSpc>
              <a:buClr>
                <a:schemeClr val="dk2"/>
              </a:buClr>
              <a:buSzPts val="900"/>
            </a:pPr>
            <a:r>
              <a:rPr lang="en-US" sz="1200" dirty="0">
                <a:solidFill>
                  <a:schemeClr val="dk2"/>
                </a:solidFill>
                <a:latin typeface="DM Sans"/>
                <a:ea typeface="DM Sans"/>
                <a:cs typeface="DM Sans"/>
                <a:sym typeface="DM Sans"/>
              </a:rPr>
              <a:t>Summary of methodologies</a:t>
            </a:r>
          </a:p>
          <a:p>
            <a:pPr marL="171450" lvl="0" indent="-171450">
              <a:lnSpc>
                <a:spcPct val="200000"/>
              </a:lnSpc>
              <a:buClr>
                <a:schemeClr val="dk2"/>
              </a:buClr>
              <a:buSzPts val="900"/>
              <a:buFont typeface="Wingdings" panose="05000000000000000000" pitchFamily="2" charset="2"/>
              <a:buChar char="ü"/>
            </a:pPr>
            <a:r>
              <a:rPr lang="en-US" sz="1200" dirty="0">
                <a:solidFill>
                  <a:schemeClr val="dk2"/>
                </a:solidFill>
                <a:latin typeface="DM Sans"/>
                <a:ea typeface="DM Sans"/>
                <a:cs typeface="DM Sans"/>
                <a:sym typeface="DM Sans"/>
              </a:rPr>
              <a:t>Data Collection </a:t>
            </a:r>
            <a:r>
              <a:rPr lang="en-US" sz="1200" dirty="0" smtClean="0">
                <a:solidFill>
                  <a:schemeClr val="dk2"/>
                </a:solidFill>
                <a:latin typeface="DM Sans"/>
                <a:ea typeface="DM Sans"/>
                <a:cs typeface="DM Sans"/>
                <a:sym typeface="DM Sans"/>
              </a:rPr>
              <a:t>From Working Directory</a:t>
            </a:r>
            <a:endParaRPr lang="en-US" sz="1200" dirty="0">
              <a:solidFill>
                <a:schemeClr val="dk2"/>
              </a:solidFill>
              <a:latin typeface="DM Sans"/>
              <a:ea typeface="DM Sans"/>
              <a:cs typeface="DM Sans"/>
              <a:sym typeface="DM Sans"/>
            </a:endParaRPr>
          </a:p>
          <a:p>
            <a:pPr marL="171450" lvl="0" indent="-171450">
              <a:lnSpc>
                <a:spcPct val="200000"/>
              </a:lnSpc>
              <a:buClr>
                <a:schemeClr val="dk2"/>
              </a:buClr>
              <a:buSzPts val="900"/>
              <a:buFont typeface="Wingdings" panose="05000000000000000000" pitchFamily="2" charset="2"/>
              <a:buChar char="ü"/>
            </a:pPr>
            <a:r>
              <a:rPr lang="en-US" sz="1200" dirty="0" smtClean="0">
                <a:solidFill>
                  <a:schemeClr val="dk2"/>
                </a:solidFill>
                <a:latin typeface="DM Sans"/>
                <a:ea typeface="DM Sans"/>
                <a:cs typeface="DM Sans"/>
                <a:sym typeface="DM Sans"/>
              </a:rPr>
              <a:t>Data Wrangling</a:t>
            </a:r>
          </a:p>
          <a:p>
            <a:pPr marL="171450" lvl="0" indent="-171450">
              <a:lnSpc>
                <a:spcPct val="200000"/>
              </a:lnSpc>
              <a:buClr>
                <a:schemeClr val="dk2"/>
              </a:buClr>
              <a:buSzPts val="900"/>
              <a:buFont typeface="Wingdings" panose="05000000000000000000" pitchFamily="2" charset="2"/>
              <a:buChar char="ü"/>
            </a:pPr>
            <a:r>
              <a:rPr lang="en-US" sz="1200" dirty="0" smtClean="0">
                <a:solidFill>
                  <a:schemeClr val="dk2"/>
                </a:solidFill>
                <a:latin typeface="DM Sans"/>
                <a:ea typeface="DM Sans"/>
                <a:cs typeface="DM Sans"/>
                <a:sym typeface="DM Sans"/>
              </a:rPr>
              <a:t>Feature Selection</a:t>
            </a:r>
            <a:endParaRPr lang="en-US" sz="1200" dirty="0">
              <a:solidFill>
                <a:schemeClr val="dk2"/>
              </a:solidFill>
              <a:latin typeface="DM Sans"/>
              <a:ea typeface="DM Sans"/>
              <a:cs typeface="DM Sans"/>
              <a:sym typeface="DM Sans"/>
            </a:endParaRPr>
          </a:p>
          <a:p>
            <a:pPr marL="171450" lvl="0" indent="-171450">
              <a:lnSpc>
                <a:spcPct val="200000"/>
              </a:lnSpc>
              <a:buClr>
                <a:schemeClr val="dk2"/>
              </a:buClr>
              <a:buSzPts val="900"/>
              <a:buFont typeface="Wingdings" panose="05000000000000000000" pitchFamily="2" charset="2"/>
              <a:buChar char="ü"/>
            </a:pPr>
            <a:r>
              <a:rPr lang="en-US" sz="1200" dirty="0" smtClean="0">
                <a:solidFill>
                  <a:schemeClr val="dk2"/>
                </a:solidFill>
                <a:latin typeface="DM Sans"/>
                <a:ea typeface="DM Sans"/>
                <a:cs typeface="DM Sans"/>
                <a:sym typeface="DM Sans"/>
              </a:rPr>
              <a:t>Exploratory </a:t>
            </a:r>
            <a:r>
              <a:rPr lang="en-US" sz="1200" dirty="0">
                <a:solidFill>
                  <a:schemeClr val="dk2"/>
                </a:solidFill>
                <a:latin typeface="DM Sans"/>
                <a:ea typeface="DM Sans"/>
                <a:cs typeface="DM Sans"/>
                <a:sym typeface="DM Sans"/>
              </a:rPr>
              <a:t>Data Analysis with Data Visualization</a:t>
            </a:r>
          </a:p>
          <a:p>
            <a:pPr marL="171450" lvl="0" indent="-171450">
              <a:lnSpc>
                <a:spcPct val="200000"/>
              </a:lnSpc>
              <a:buClr>
                <a:schemeClr val="dk2"/>
              </a:buClr>
              <a:buSzPts val="900"/>
              <a:buFont typeface="Wingdings" panose="05000000000000000000" pitchFamily="2" charset="2"/>
              <a:buChar char="ü"/>
            </a:pPr>
            <a:r>
              <a:rPr lang="en-US" sz="1200" dirty="0" smtClean="0">
                <a:solidFill>
                  <a:schemeClr val="dk2"/>
                </a:solidFill>
                <a:latin typeface="DM Sans"/>
                <a:ea typeface="DM Sans"/>
                <a:cs typeface="DM Sans"/>
                <a:sym typeface="DM Sans"/>
              </a:rPr>
              <a:t>Machine </a:t>
            </a:r>
            <a:r>
              <a:rPr lang="en-US" sz="1200" dirty="0">
                <a:solidFill>
                  <a:schemeClr val="dk2"/>
                </a:solidFill>
                <a:latin typeface="DM Sans"/>
                <a:ea typeface="DM Sans"/>
                <a:cs typeface="DM Sans"/>
                <a:sym typeface="DM Sans"/>
              </a:rPr>
              <a:t>Learning Prediction</a:t>
            </a:r>
          </a:p>
          <a:p>
            <a:pPr lvl="0">
              <a:lnSpc>
                <a:spcPct val="200000"/>
              </a:lnSpc>
              <a:buClr>
                <a:schemeClr val="dk2"/>
              </a:buClr>
              <a:buSzPts val="900"/>
            </a:pPr>
            <a:r>
              <a:rPr lang="en-US" sz="1200" dirty="0">
                <a:solidFill>
                  <a:schemeClr val="dk2"/>
                </a:solidFill>
                <a:latin typeface="DM Sans"/>
                <a:ea typeface="DM Sans"/>
                <a:cs typeface="DM Sans"/>
                <a:sym typeface="DM Sans"/>
              </a:rPr>
              <a:t>Summary of all results</a:t>
            </a:r>
          </a:p>
          <a:p>
            <a:pPr marL="171450" lvl="0" indent="-171450">
              <a:lnSpc>
                <a:spcPct val="200000"/>
              </a:lnSpc>
              <a:buClr>
                <a:schemeClr val="dk2"/>
              </a:buClr>
              <a:buSzPts val="900"/>
              <a:buFont typeface="Wingdings" panose="05000000000000000000" pitchFamily="2" charset="2"/>
              <a:buChar char="ü"/>
            </a:pPr>
            <a:r>
              <a:rPr lang="en-US" sz="1200" dirty="0">
                <a:solidFill>
                  <a:schemeClr val="dk2"/>
                </a:solidFill>
                <a:latin typeface="DM Sans"/>
                <a:ea typeface="DM Sans"/>
                <a:cs typeface="DM Sans"/>
                <a:sym typeface="DM Sans"/>
              </a:rPr>
              <a:t>Exploratory Data Analysis result</a:t>
            </a:r>
          </a:p>
          <a:p>
            <a:pPr marL="171450" lvl="0" indent="-171450">
              <a:lnSpc>
                <a:spcPct val="200000"/>
              </a:lnSpc>
              <a:buClr>
                <a:schemeClr val="dk2"/>
              </a:buClr>
              <a:buSzPts val="900"/>
              <a:buFont typeface="Wingdings" panose="05000000000000000000" pitchFamily="2" charset="2"/>
              <a:buChar char="ü"/>
            </a:pPr>
            <a:r>
              <a:rPr lang="en-US" sz="1200" dirty="0" smtClean="0">
                <a:solidFill>
                  <a:schemeClr val="dk2"/>
                </a:solidFill>
                <a:latin typeface="DM Sans"/>
                <a:ea typeface="DM Sans"/>
                <a:cs typeface="DM Sans"/>
                <a:sym typeface="DM Sans"/>
              </a:rPr>
              <a:t>Predictive </a:t>
            </a:r>
            <a:r>
              <a:rPr lang="en-US" sz="1200" dirty="0">
                <a:solidFill>
                  <a:schemeClr val="dk2"/>
                </a:solidFill>
                <a:latin typeface="DM Sans"/>
                <a:ea typeface="DM Sans"/>
                <a:cs typeface="DM Sans"/>
                <a:sym typeface="DM Sans"/>
              </a:rPr>
              <a:t>Analytics result</a:t>
            </a:r>
          </a:p>
        </p:txBody>
      </p:sp>
      <p:sp>
        <p:nvSpPr>
          <p:cNvPr id="71"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 name="Google Shape;196;p18"/>
          <p:cNvSpPr txBox="1"/>
          <p:nvPr/>
        </p:nvSpPr>
        <p:spPr>
          <a:xfrm>
            <a:off x="960049" y="654523"/>
            <a:ext cx="3318651" cy="496300"/>
          </a:xfrm>
          <a:prstGeom prst="rect">
            <a:avLst/>
          </a:prstGeom>
          <a:noFill/>
          <a:ln>
            <a:noFill/>
          </a:ln>
        </p:spPr>
        <p:txBody>
          <a:bodyPr spcFirstLastPara="1" wrap="square" lIns="17150" tIns="17150" rIns="17150" bIns="17150" anchor="t" anchorCtr="0">
            <a:spAutoFit/>
          </a:bodyPr>
          <a:lstStyle/>
          <a:p>
            <a:pPr lvl="0">
              <a:lnSpc>
                <a:spcPct val="150000"/>
              </a:lnSpc>
              <a:buClr>
                <a:schemeClr val="dk2"/>
              </a:buClr>
              <a:buSzPts val="900"/>
            </a:pPr>
            <a:r>
              <a:rPr lang="en-US" sz="2000" dirty="0" smtClean="0">
                <a:solidFill>
                  <a:schemeClr val="dk2"/>
                </a:solidFill>
                <a:latin typeface="DM Sans"/>
                <a:ea typeface="DM Sans"/>
                <a:cs typeface="DM Sans"/>
                <a:sym typeface="DM Sans"/>
              </a:rPr>
              <a:t>Executive Summary</a:t>
            </a:r>
            <a:endParaRPr lang="en-US" sz="2000" dirty="0">
              <a:solidFill>
                <a:schemeClr val="dk2"/>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19"/>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4</a:t>
            </a:fld>
            <a:endParaRPr/>
          </a:p>
        </p:txBody>
      </p:sp>
      <p:sp>
        <p:nvSpPr>
          <p:cNvPr id="229" name="Google Shape;229;p19"/>
          <p:cNvSpPr/>
          <p:nvPr/>
        </p:nvSpPr>
        <p:spPr>
          <a:xfrm>
            <a:off x="7444893" y="1406524"/>
            <a:ext cx="59457" cy="59457"/>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4" name="Google Shape;244;p19"/>
          <p:cNvSpPr/>
          <p:nvPr/>
        </p:nvSpPr>
        <p:spPr>
          <a:xfrm>
            <a:off x="593550" y="2985071"/>
            <a:ext cx="8047749" cy="1154469"/>
          </a:xfrm>
          <a:prstGeom prst="roundRect">
            <a:avLst>
              <a:gd name="adj" fmla="val 5048"/>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7" name="Google Shape;247;p19"/>
          <p:cNvSpPr txBox="1"/>
          <p:nvPr/>
        </p:nvSpPr>
        <p:spPr>
          <a:xfrm>
            <a:off x="593550" y="3119876"/>
            <a:ext cx="7421856" cy="884858"/>
          </a:xfrm>
          <a:prstGeom prst="rect">
            <a:avLst/>
          </a:prstGeom>
          <a:noFill/>
          <a:ln>
            <a:noFill/>
          </a:ln>
        </p:spPr>
        <p:txBody>
          <a:bodyPr spcFirstLastPara="1" wrap="square" lIns="19050" tIns="19050" rIns="19050" bIns="19050" anchor="ctr" anchorCtr="0">
            <a:spAutoFit/>
          </a:bodyPr>
          <a:lstStyle/>
          <a:p>
            <a:pPr lvl="0" algn="ctr">
              <a:buClr>
                <a:schemeClr val="dk1"/>
              </a:buClr>
              <a:buSzPts val="900"/>
            </a:pPr>
            <a:r>
              <a:rPr lang="en-US" sz="1100" dirty="0">
                <a:solidFill>
                  <a:schemeClr val="tx1">
                    <a:lumMod val="75000"/>
                    <a:lumOff val="25000"/>
                  </a:schemeClr>
                </a:solidFill>
                <a:latin typeface="DM Sans Medium"/>
                <a:ea typeface="DM Sans Medium"/>
                <a:cs typeface="DM Sans Medium"/>
                <a:sym typeface="DM Sans Medium"/>
              </a:rPr>
              <a:t>We have been provided with two data sets: A. Donor Raw Data: This is a historical record containing previous donors' details. It gives information about whether a candidate has contributed to one of their past campaigns or not. B. Prospective Donors: This is a list of new contacts; our client would like to target them in the next campaign they plan on conducting. We will deliver a PowerPoint presentation of actionable recommendations to help the client identify which prospects they should focus their next campaign on.</a:t>
            </a:r>
            <a:endParaRPr sz="1100" dirty="0">
              <a:solidFill>
                <a:schemeClr val="tx1">
                  <a:lumMod val="75000"/>
                  <a:lumOff val="25000"/>
                </a:schemeClr>
              </a:solidFill>
            </a:endParaRPr>
          </a:p>
        </p:txBody>
      </p:sp>
      <p:sp>
        <p:nvSpPr>
          <p:cNvPr id="248" name="Google Shape;248;p19"/>
          <p:cNvSpPr/>
          <p:nvPr/>
        </p:nvSpPr>
        <p:spPr>
          <a:xfrm>
            <a:off x="594752" y="1042176"/>
            <a:ext cx="8046547" cy="1632560"/>
          </a:xfrm>
          <a:prstGeom prst="roundRect">
            <a:avLst>
              <a:gd name="adj" fmla="val 5778"/>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9" name="Google Shape;249;p19"/>
          <p:cNvSpPr txBox="1"/>
          <p:nvPr/>
        </p:nvSpPr>
        <p:spPr>
          <a:xfrm>
            <a:off x="980272" y="1289010"/>
            <a:ext cx="7293362" cy="1223412"/>
          </a:xfrm>
          <a:prstGeom prst="rect">
            <a:avLst/>
          </a:prstGeom>
          <a:noFill/>
          <a:ln>
            <a:noFill/>
          </a:ln>
        </p:spPr>
        <p:txBody>
          <a:bodyPr spcFirstLastPara="1" wrap="square" lIns="19050" tIns="19050" rIns="19050" bIns="19050" anchor="ctr" anchorCtr="0">
            <a:spAutoFit/>
          </a:bodyPr>
          <a:lstStyle/>
          <a:p>
            <a:pPr lvl="0" algn="ctr">
              <a:buClr>
                <a:schemeClr val="dk1"/>
              </a:buClr>
              <a:buSzPts val="900"/>
            </a:pPr>
            <a:r>
              <a:rPr lang="en-US" sz="1100" u="sng" dirty="0">
                <a:solidFill>
                  <a:schemeClr val="dk1"/>
                </a:solidFill>
                <a:latin typeface="DM Sans Medium"/>
                <a:ea typeface="DM Sans Medium"/>
                <a:cs typeface="DM Sans Medium"/>
                <a:sym typeface="DM Sans Medium"/>
              </a:rPr>
              <a:t>Project background and </a:t>
            </a:r>
            <a:r>
              <a:rPr lang="en-US" sz="1100" u="sng" dirty="0" smtClean="0">
                <a:solidFill>
                  <a:schemeClr val="dk1"/>
                </a:solidFill>
                <a:latin typeface="DM Sans Medium"/>
                <a:ea typeface="DM Sans Medium"/>
                <a:cs typeface="DM Sans Medium"/>
                <a:sym typeface="DM Sans Medium"/>
              </a:rPr>
              <a:t>context</a:t>
            </a:r>
          </a:p>
          <a:p>
            <a:pPr lvl="0" algn="ctr">
              <a:buClr>
                <a:schemeClr val="dk1"/>
              </a:buClr>
              <a:buSzPts val="900"/>
            </a:pPr>
            <a:endParaRPr lang="en-US" sz="1100" u="sng" dirty="0">
              <a:solidFill>
                <a:schemeClr val="tx1">
                  <a:lumMod val="75000"/>
                  <a:lumOff val="25000"/>
                </a:schemeClr>
              </a:solidFill>
              <a:latin typeface="DM Sans Medium"/>
              <a:ea typeface="DM Sans Medium"/>
              <a:cs typeface="DM Sans Medium"/>
              <a:sym typeface="DM Sans Medium"/>
            </a:endParaRPr>
          </a:p>
          <a:p>
            <a:pPr lvl="0" algn="ctr">
              <a:buClr>
                <a:schemeClr val="dk1"/>
              </a:buClr>
              <a:buSzPts val="900"/>
            </a:pPr>
            <a:r>
              <a:rPr lang="en-US" sz="1100" dirty="0">
                <a:solidFill>
                  <a:schemeClr val="tx1">
                    <a:lumMod val="75000"/>
                    <a:lumOff val="25000"/>
                  </a:schemeClr>
                </a:solidFill>
                <a:latin typeface="DM Sans Medium"/>
                <a:ea typeface="DM Sans Medium"/>
                <a:cs typeface="DM Sans Medium"/>
                <a:sym typeface="DM Sans Medium"/>
              </a:rPr>
              <a:t>We were hired to deliver actionable insight to support our client, a national charitable organization. The client wants to use the results of a previous postcard mail campaign to improve the next campaign. We will determine which of the individuals in their mailing database have characteristics similar to those of your most profitable donors. By soliciting only these people, our client can spend less money on solicitation and more money on charitable concerns.</a:t>
            </a:r>
          </a:p>
        </p:txBody>
      </p:sp>
      <p:sp>
        <p:nvSpPr>
          <p:cNvPr id="250" name="Google Shape;250;p19"/>
          <p:cNvSpPr txBox="1"/>
          <p:nvPr/>
        </p:nvSpPr>
        <p:spPr>
          <a:xfrm>
            <a:off x="2363352" y="476795"/>
            <a:ext cx="4411019" cy="346249"/>
          </a:xfrm>
          <a:prstGeom prst="rect">
            <a:avLst/>
          </a:prstGeom>
          <a:noFill/>
          <a:ln>
            <a:noFill/>
          </a:ln>
        </p:spPr>
        <p:txBody>
          <a:bodyPr spcFirstLastPara="1" wrap="square" lIns="19050" tIns="19050" rIns="19050" bIns="19050" anchor="b" anchorCtr="0">
            <a:spAutoFit/>
          </a:bodyPr>
          <a:lstStyle/>
          <a:p>
            <a:pPr marL="0" marR="0" lvl="0" indent="0" algn="ctr" rtl="0">
              <a:lnSpc>
                <a:spcPct val="100000"/>
              </a:lnSpc>
              <a:spcBef>
                <a:spcPts val="0"/>
              </a:spcBef>
              <a:spcAft>
                <a:spcPts val="0"/>
              </a:spcAft>
              <a:buClr>
                <a:schemeClr val="dk1"/>
              </a:buClr>
              <a:buSzPts val="1700"/>
              <a:buFont typeface="DM Sans Medium"/>
              <a:buNone/>
            </a:pPr>
            <a:r>
              <a:rPr lang="en-GB" sz="2000" b="0" i="0" u="none" strike="noStrike" cap="none" dirty="0" smtClean="0">
                <a:solidFill>
                  <a:schemeClr val="dk1"/>
                </a:solidFill>
                <a:latin typeface="DM Sans Medium"/>
                <a:ea typeface="DM Sans Medium"/>
                <a:cs typeface="DM Sans Medium"/>
                <a:sym typeface="DM Sans Medium"/>
              </a:rPr>
              <a:t>Introduction</a:t>
            </a:r>
            <a:endParaRPr sz="2000" dirty="0"/>
          </a:p>
        </p:txBody>
      </p:sp>
      <p:sp>
        <p:nvSpPr>
          <p:cNvPr id="47"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5</a:t>
            </a:fld>
            <a:endParaRPr/>
          </a:p>
        </p:txBody>
      </p:sp>
      <p:sp>
        <p:nvSpPr>
          <p:cNvPr id="256" name="Google Shape;256;p20"/>
          <p:cNvSpPr txBox="1"/>
          <p:nvPr/>
        </p:nvSpPr>
        <p:spPr>
          <a:xfrm>
            <a:off x="614681" y="1470586"/>
            <a:ext cx="4647431" cy="3070071"/>
          </a:xfrm>
          <a:prstGeom prst="rect">
            <a:avLst/>
          </a:prstGeom>
          <a:noFill/>
          <a:ln>
            <a:noFill/>
          </a:ln>
        </p:spPr>
        <p:txBody>
          <a:bodyPr spcFirstLastPara="1" wrap="square" lIns="19050" tIns="19050" rIns="19050" bIns="19050" anchor="ctr" anchorCtr="0">
            <a:spAutoFit/>
          </a:bodyPr>
          <a:lstStyle/>
          <a:p>
            <a:pPr marL="171450" lvl="0" indent="-171450">
              <a:lnSpc>
                <a:spcPct val="250000"/>
              </a:lnSpc>
              <a:buClr>
                <a:schemeClr val="dk2"/>
              </a:buClr>
              <a:buSzPts val="800"/>
              <a:buFont typeface="Wingdings" panose="05000000000000000000" pitchFamily="2" charset="2"/>
              <a:buChar char="ü"/>
            </a:pPr>
            <a:r>
              <a:rPr lang="en-GB" sz="1200" dirty="0">
                <a:solidFill>
                  <a:schemeClr val="dk2"/>
                </a:solidFill>
                <a:latin typeface="DM Sans"/>
                <a:ea typeface="DM Sans"/>
                <a:cs typeface="DM Sans"/>
                <a:sym typeface="DM Sans"/>
              </a:rPr>
              <a:t>Data collection methodology:</a:t>
            </a: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Perform </a:t>
            </a:r>
            <a:r>
              <a:rPr lang="en-GB" sz="1200" dirty="0">
                <a:solidFill>
                  <a:schemeClr val="dk2"/>
                </a:solidFill>
                <a:latin typeface="DM Sans"/>
                <a:ea typeface="DM Sans"/>
                <a:cs typeface="DM Sans"/>
                <a:sym typeface="DM Sans"/>
              </a:rPr>
              <a:t>data </a:t>
            </a:r>
            <a:r>
              <a:rPr lang="en-GB" sz="1200" dirty="0" smtClean="0">
                <a:solidFill>
                  <a:schemeClr val="dk2"/>
                </a:solidFill>
                <a:latin typeface="DM Sans"/>
                <a:ea typeface="DM Sans"/>
                <a:cs typeface="DM Sans"/>
                <a:sym typeface="DM Sans"/>
              </a:rPr>
              <a:t>wrangling</a:t>
            </a: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Feature selection using:</a:t>
            </a:r>
          </a:p>
          <a:p>
            <a:pPr marL="228600" lvl="0" indent="-228600">
              <a:lnSpc>
                <a:spcPct val="150000"/>
              </a:lnSpc>
              <a:buClr>
                <a:schemeClr val="dk2"/>
              </a:buClr>
              <a:buSzPts val="800"/>
              <a:buFont typeface="Wingdings" panose="05000000000000000000" pitchFamily="2" charset="2"/>
              <a:buChar char="ü"/>
            </a:pPr>
            <a:r>
              <a:rPr lang="en-GB" sz="1200" dirty="0">
                <a:solidFill>
                  <a:schemeClr val="dk2"/>
                </a:solidFill>
                <a:latin typeface="DM Sans"/>
                <a:ea typeface="DM Sans"/>
                <a:cs typeface="DM Sans"/>
                <a:sym typeface="DM Sans"/>
              </a:rPr>
              <a:t>Univariate Feature </a:t>
            </a:r>
            <a:r>
              <a:rPr lang="en-GB" sz="1200" dirty="0" smtClean="0">
                <a:solidFill>
                  <a:schemeClr val="dk2"/>
                </a:solidFill>
                <a:latin typeface="DM Sans"/>
                <a:ea typeface="DM Sans"/>
                <a:cs typeface="DM Sans"/>
                <a:sym typeface="DM Sans"/>
              </a:rPr>
              <a:t>Selection</a:t>
            </a:r>
          </a:p>
          <a:p>
            <a:pPr marL="228600" lvl="0" indent="-228600">
              <a:lnSpc>
                <a:spcPct val="1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Correlation Matrix</a:t>
            </a:r>
            <a:endParaRPr lang="en-GB" sz="1200" dirty="0">
              <a:solidFill>
                <a:schemeClr val="dk2"/>
              </a:solidFill>
              <a:latin typeface="DM Sans"/>
              <a:ea typeface="DM Sans"/>
              <a:cs typeface="DM Sans"/>
              <a:sym typeface="DM Sans"/>
            </a:endParaRP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Perform </a:t>
            </a:r>
            <a:r>
              <a:rPr lang="en-GB" sz="1200" dirty="0">
                <a:solidFill>
                  <a:schemeClr val="dk2"/>
                </a:solidFill>
                <a:latin typeface="DM Sans"/>
                <a:ea typeface="DM Sans"/>
                <a:cs typeface="DM Sans"/>
                <a:sym typeface="DM Sans"/>
              </a:rPr>
              <a:t>exploratory data analysis </a:t>
            </a:r>
            <a:endParaRPr lang="en-GB" sz="1200" dirty="0" smtClean="0">
              <a:solidFill>
                <a:schemeClr val="dk2"/>
              </a:solidFill>
              <a:latin typeface="DM Sans"/>
              <a:ea typeface="DM Sans"/>
              <a:cs typeface="DM Sans"/>
              <a:sym typeface="DM Sans"/>
            </a:endParaRPr>
          </a:p>
          <a:p>
            <a:pPr marL="171450" lvl="0" indent="-171450">
              <a:lnSpc>
                <a:spcPct val="250000"/>
              </a:lnSpc>
              <a:buClr>
                <a:schemeClr val="dk2"/>
              </a:buClr>
              <a:buSzPts val="800"/>
              <a:buFont typeface="Wingdings" panose="05000000000000000000" pitchFamily="2" charset="2"/>
              <a:buChar char="ü"/>
            </a:pPr>
            <a:r>
              <a:rPr lang="en-GB" sz="1200" dirty="0" smtClean="0">
                <a:solidFill>
                  <a:schemeClr val="dk2"/>
                </a:solidFill>
                <a:latin typeface="DM Sans"/>
                <a:ea typeface="DM Sans"/>
                <a:cs typeface="DM Sans"/>
                <a:sym typeface="DM Sans"/>
              </a:rPr>
              <a:t>Perform </a:t>
            </a:r>
            <a:r>
              <a:rPr lang="en-GB" sz="1200" dirty="0">
                <a:solidFill>
                  <a:schemeClr val="dk2"/>
                </a:solidFill>
                <a:latin typeface="DM Sans"/>
                <a:ea typeface="DM Sans"/>
                <a:cs typeface="DM Sans"/>
                <a:sym typeface="DM Sans"/>
              </a:rPr>
              <a:t>predictive analysis using classification models</a:t>
            </a:r>
          </a:p>
          <a:p>
            <a:pPr marL="0" marR="0" lvl="0" indent="0" algn="l" rtl="0">
              <a:lnSpc>
                <a:spcPct val="100000"/>
              </a:lnSpc>
              <a:spcBef>
                <a:spcPts val="0"/>
              </a:spcBef>
              <a:spcAft>
                <a:spcPts val="0"/>
              </a:spcAft>
              <a:buClr>
                <a:srgbClr val="535353"/>
              </a:buClr>
              <a:buSzPts val="1100"/>
              <a:buFont typeface="DM Sans"/>
              <a:buNone/>
            </a:pPr>
            <a:endParaRPr sz="1100" b="0" i="0" u="none" strike="noStrike" cap="none" dirty="0" smtClean="0">
              <a:solidFill>
                <a:schemeClr val="dk2"/>
              </a:solidFill>
              <a:latin typeface="DM Sans Medium"/>
              <a:ea typeface="DM Sans Medium"/>
              <a:cs typeface="DM Sans Medium"/>
              <a:sym typeface="DM Sans Medium"/>
            </a:endParaRPr>
          </a:p>
        </p:txBody>
      </p:sp>
      <p:sp>
        <p:nvSpPr>
          <p:cNvPr id="288" name="Google Shape;288;p20"/>
          <p:cNvSpPr txBox="1"/>
          <p:nvPr/>
        </p:nvSpPr>
        <p:spPr>
          <a:xfrm>
            <a:off x="695100" y="1160384"/>
            <a:ext cx="3876900" cy="253916"/>
          </a:xfrm>
          <a:prstGeom prst="rect">
            <a:avLst/>
          </a:prstGeom>
          <a:noFill/>
          <a:ln>
            <a:noFill/>
          </a:ln>
        </p:spPr>
        <p:txBody>
          <a:bodyPr spcFirstLastPara="1" wrap="square" lIns="19050" tIns="19050" rIns="19050" bIns="19050" anchor="t" anchorCtr="0">
            <a:spAutoFit/>
          </a:bodyPr>
          <a:lstStyle/>
          <a:p>
            <a:pPr lvl="0">
              <a:buClr>
                <a:schemeClr val="dk2"/>
              </a:buClr>
              <a:buSzPts val="900"/>
            </a:pPr>
            <a:r>
              <a:rPr lang="en-GB" dirty="0">
                <a:solidFill>
                  <a:schemeClr val="dk2"/>
                </a:solidFill>
                <a:latin typeface="DM Sans"/>
                <a:ea typeface="DM Sans"/>
                <a:cs typeface="DM Sans"/>
                <a:sym typeface="DM Sans"/>
              </a:rPr>
              <a:t>Executive Summary</a:t>
            </a:r>
          </a:p>
        </p:txBody>
      </p:sp>
      <p:sp>
        <p:nvSpPr>
          <p:cNvPr id="289" name="Google Shape;289;p20"/>
          <p:cNvSpPr txBox="1"/>
          <p:nvPr/>
        </p:nvSpPr>
        <p:spPr>
          <a:xfrm>
            <a:off x="614682" y="533289"/>
            <a:ext cx="2875200" cy="346249"/>
          </a:xfrm>
          <a:prstGeom prst="rect">
            <a:avLst/>
          </a:prstGeom>
          <a:noFill/>
          <a:ln>
            <a:noFill/>
          </a:ln>
        </p:spPr>
        <p:txBody>
          <a:bodyPr spcFirstLastPara="1" wrap="square" lIns="19050" tIns="19050" rIns="19050" bIns="19050" anchor="b" anchorCtr="0">
            <a:spAutoFit/>
          </a:bodyPr>
          <a:lstStyle/>
          <a:p>
            <a:pPr lvl="0">
              <a:buSzPts val="1700"/>
            </a:pPr>
            <a:r>
              <a:rPr lang="en-GB" sz="2000" dirty="0">
                <a:latin typeface="DM Sans Medium"/>
                <a:ea typeface="DM Sans Medium"/>
                <a:cs typeface="DM Sans Medium"/>
                <a:sym typeface="DM Sans Medium"/>
              </a:rPr>
              <a:t>Methodology</a:t>
            </a:r>
          </a:p>
        </p:txBody>
      </p:sp>
      <p:sp>
        <p:nvSpPr>
          <p:cNvPr id="45"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6" name="Google Shape;256;p20"/>
          <p:cNvSpPr txBox="1"/>
          <p:nvPr/>
        </p:nvSpPr>
        <p:spPr>
          <a:xfrm>
            <a:off x="5624422" y="721805"/>
            <a:ext cx="3364302" cy="3439403"/>
          </a:xfrm>
          <a:prstGeom prst="rect">
            <a:avLst/>
          </a:prstGeom>
          <a:noFill/>
          <a:ln>
            <a:noFill/>
          </a:ln>
        </p:spPr>
        <p:txBody>
          <a:bodyPr spcFirstLastPara="1" wrap="square" lIns="19050" tIns="19050" rIns="19050" bIns="19050" anchor="ctr" anchorCtr="0">
            <a:spAutoFit/>
          </a:bodyPr>
          <a:lstStyle/>
          <a:p>
            <a:pPr lvl="0">
              <a:lnSpc>
                <a:spcPct val="250000"/>
              </a:lnSpc>
              <a:buClr>
                <a:schemeClr val="dk2"/>
              </a:buClr>
              <a:buSzPts val="800"/>
            </a:pPr>
            <a:r>
              <a:rPr lang="en-GB" sz="1200" dirty="0" smtClean="0">
                <a:solidFill>
                  <a:schemeClr val="dk2"/>
                </a:solidFill>
                <a:latin typeface="DM Sans"/>
                <a:ea typeface="DM Sans"/>
                <a:cs typeface="DM Sans"/>
                <a:sym typeface="DM Sans"/>
              </a:rPr>
              <a:t>Model used:</a:t>
            </a:r>
          </a:p>
          <a:p>
            <a:pPr marL="171450" lvl="0" indent="-171450">
              <a:lnSpc>
                <a:spcPct val="150000"/>
              </a:lnSpc>
              <a:buClr>
                <a:schemeClr val="dk2"/>
              </a:buClr>
              <a:buSzPts val="800"/>
              <a:buFont typeface="Wingdings" panose="05000000000000000000" pitchFamily="2" charset="2"/>
              <a:buChar char="ü"/>
            </a:pPr>
            <a:r>
              <a:rPr lang="it-IT" sz="1200" dirty="0">
                <a:solidFill>
                  <a:schemeClr val="dk2"/>
                </a:solidFill>
                <a:latin typeface="DM Sans"/>
                <a:ea typeface="DM Sans"/>
                <a:cs typeface="DM Sans"/>
                <a:sym typeface="DM Sans"/>
              </a:rPr>
              <a:t> </a:t>
            </a:r>
            <a:r>
              <a:rPr lang="it-IT" sz="1200" dirty="0" smtClean="0">
                <a:solidFill>
                  <a:schemeClr val="dk2"/>
                </a:solidFill>
                <a:latin typeface="DM Sans"/>
                <a:ea typeface="DM Sans"/>
                <a:cs typeface="DM Sans"/>
                <a:sym typeface="DM Sans"/>
              </a:rPr>
              <a:t> LogisticRegressionl</a:t>
            </a:r>
            <a:endParaRPr lang="it-IT" sz="12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200" dirty="0">
                <a:solidFill>
                  <a:schemeClr val="dk2"/>
                </a:solidFill>
                <a:latin typeface="DM Sans"/>
                <a:ea typeface="DM Sans"/>
                <a:cs typeface="DM Sans"/>
                <a:sym typeface="DM Sans"/>
              </a:rPr>
              <a:t> </a:t>
            </a:r>
            <a:r>
              <a:rPr lang="it-IT" sz="1200" dirty="0" smtClean="0">
                <a:solidFill>
                  <a:schemeClr val="dk2"/>
                </a:solidFill>
                <a:latin typeface="DM Sans"/>
                <a:ea typeface="DM Sans"/>
                <a:cs typeface="DM Sans"/>
                <a:sym typeface="DM Sans"/>
              </a:rPr>
              <a:t> DecisionTreeClassifier</a:t>
            </a:r>
            <a:endParaRPr lang="it-IT" sz="12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200" dirty="0">
                <a:solidFill>
                  <a:schemeClr val="dk2"/>
                </a:solidFill>
                <a:latin typeface="DM Sans"/>
                <a:ea typeface="DM Sans"/>
                <a:cs typeface="DM Sans"/>
                <a:sym typeface="DM Sans"/>
              </a:rPr>
              <a:t> </a:t>
            </a:r>
            <a:r>
              <a:rPr lang="it-IT" sz="1200" dirty="0" smtClean="0">
                <a:solidFill>
                  <a:schemeClr val="dk2"/>
                </a:solidFill>
                <a:latin typeface="DM Sans"/>
                <a:ea typeface="DM Sans"/>
                <a:cs typeface="DM Sans"/>
                <a:sym typeface="DM Sans"/>
              </a:rPr>
              <a:t>KNeighborsClassifier</a:t>
            </a:r>
            <a:endParaRPr lang="it-IT" sz="12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200" dirty="0">
                <a:solidFill>
                  <a:schemeClr val="dk2"/>
                </a:solidFill>
                <a:latin typeface="DM Sans"/>
                <a:ea typeface="DM Sans"/>
                <a:cs typeface="DM Sans"/>
                <a:sym typeface="DM Sans"/>
              </a:rPr>
              <a:t> </a:t>
            </a:r>
            <a:r>
              <a:rPr lang="it-IT" sz="1200" dirty="0" smtClean="0">
                <a:solidFill>
                  <a:schemeClr val="dk2"/>
                </a:solidFill>
                <a:latin typeface="DM Sans"/>
                <a:ea typeface="DM Sans"/>
                <a:cs typeface="DM Sans"/>
                <a:sym typeface="DM Sans"/>
              </a:rPr>
              <a:t> MultinomialNB</a:t>
            </a:r>
            <a:endParaRPr lang="it-IT" sz="1200" dirty="0">
              <a:solidFill>
                <a:schemeClr val="dk2"/>
              </a:solidFill>
              <a:latin typeface="DM Sans"/>
              <a:ea typeface="DM Sans"/>
              <a:cs typeface="DM Sans"/>
              <a:sym typeface="DM Sans"/>
            </a:endParaRPr>
          </a:p>
          <a:p>
            <a:pPr marL="171450" lvl="0" indent="-171450">
              <a:lnSpc>
                <a:spcPct val="150000"/>
              </a:lnSpc>
              <a:buClr>
                <a:schemeClr val="dk2"/>
              </a:buClr>
              <a:buSzPts val="800"/>
              <a:buFont typeface="Wingdings" panose="05000000000000000000" pitchFamily="2" charset="2"/>
              <a:buChar char="ü"/>
            </a:pPr>
            <a:r>
              <a:rPr lang="it-IT" sz="1200" dirty="0">
                <a:solidFill>
                  <a:schemeClr val="dk2"/>
                </a:solidFill>
                <a:latin typeface="DM Sans"/>
                <a:ea typeface="DM Sans"/>
                <a:cs typeface="DM Sans"/>
                <a:sym typeface="DM Sans"/>
              </a:rPr>
              <a:t> </a:t>
            </a:r>
            <a:r>
              <a:rPr lang="it-IT" sz="1200" dirty="0" smtClean="0">
                <a:solidFill>
                  <a:schemeClr val="dk2"/>
                </a:solidFill>
                <a:latin typeface="DM Sans"/>
                <a:ea typeface="DM Sans"/>
                <a:cs typeface="DM Sans"/>
                <a:sym typeface="DM Sans"/>
              </a:rPr>
              <a:t> SVC</a:t>
            </a:r>
          </a:p>
          <a:p>
            <a:pPr lvl="0">
              <a:lnSpc>
                <a:spcPct val="150000"/>
              </a:lnSpc>
              <a:buClr>
                <a:schemeClr val="dk2"/>
              </a:buClr>
              <a:buSzPts val="800"/>
            </a:pPr>
            <a:r>
              <a:rPr lang="it-IT" sz="1200" dirty="0" smtClean="0">
                <a:solidFill>
                  <a:schemeClr val="dk2"/>
                </a:solidFill>
                <a:latin typeface="DM Sans"/>
                <a:ea typeface="DM Sans"/>
                <a:cs typeface="DM Sans"/>
                <a:sym typeface="DM Sans"/>
              </a:rPr>
              <a:t>Model Evaluation</a:t>
            </a:r>
          </a:p>
          <a:p>
            <a:pPr marL="171450" lvl="0" indent="-171450">
              <a:lnSpc>
                <a:spcPct val="150000"/>
              </a:lnSpc>
              <a:buClr>
                <a:schemeClr val="dk2"/>
              </a:buClr>
              <a:buSzPts val="800"/>
              <a:buFont typeface="Wingdings" panose="05000000000000000000" pitchFamily="2" charset="2"/>
              <a:buChar char="ü"/>
            </a:pPr>
            <a:r>
              <a:rPr lang="it-IT" sz="1200" dirty="0" smtClean="0">
                <a:solidFill>
                  <a:schemeClr val="dk2"/>
                </a:solidFill>
                <a:latin typeface="DM Sans"/>
                <a:ea typeface="DM Sans"/>
                <a:cs typeface="DM Sans"/>
                <a:sym typeface="DM Sans"/>
              </a:rPr>
              <a:t>R Square Value</a:t>
            </a:r>
          </a:p>
          <a:p>
            <a:pPr marL="171450" lvl="0" indent="-171450">
              <a:lnSpc>
                <a:spcPct val="150000"/>
              </a:lnSpc>
              <a:buClr>
                <a:schemeClr val="dk2"/>
              </a:buClr>
              <a:buSzPts val="800"/>
              <a:buFont typeface="Wingdings" panose="05000000000000000000" pitchFamily="2" charset="2"/>
              <a:buChar char="ü"/>
            </a:pPr>
            <a:r>
              <a:rPr lang="it-IT" sz="1200" dirty="0" smtClean="0">
                <a:solidFill>
                  <a:schemeClr val="dk2"/>
                </a:solidFill>
                <a:latin typeface="DM Sans"/>
                <a:ea typeface="DM Sans"/>
                <a:cs typeface="DM Sans"/>
                <a:sym typeface="DM Sans"/>
              </a:rPr>
              <a:t>Root Mean Square Error</a:t>
            </a:r>
          </a:p>
          <a:p>
            <a:pPr marL="171450" lvl="0" indent="-171450">
              <a:lnSpc>
                <a:spcPct val="150000"/>
              </a:lnSpc>
              <a:buClr>
                <a:schemeClr val="dk2"/>
              </a:buClr>
              <a:buSzPts val="800"/>
              <a:buFont typeface="Wingdings" panose="05000000000000000000" pitchFamily="2" charset="2"/>
              <a:buChar char="ü"/>
            </a:pPr>
            <a:r>
              <a:rPr lang="it-IT" sz="1200" dirty="0" smtClean="0">
                <a:solidFill>
                  <a:schemeClr val="dk2"/>
                </a:solidFill>
                <a:latin typeface="DM Sans"/>
                <a:ea typeface="DM Sans"/>
                <a:cs typeface="DM Sans"/>
                <a:sym typeface="DM Sans"/>
              </a:rPr>
              <a:t>Mean Absolute Error</a:t>
            </a:r>
          </a:p>
          <a:p>
            <a:pPr marL="171450" lvl="0" indent="-171450">
              <a:lnSpc>
                <a:spcPct val="150000"/>
              </a:lnSpc>
              <a:buClr>
                <a:schemeClr val="dk2"/>
              </a:buClr>
              <a:buSzPts val="800"/>
              <a:buFont typeface="Wingdings" panose="05000000000000000000" pitchFamily="2" charset="2"/>
              <a:buChar char="ü"/>
            </a:pPr>
            <a:r>
              <a:rPr lang="it-IT" sz="1200" dirty="0" smtClean="0">
                <a:solidFill>
                  <a:schemeClr val="dk2"/>
                </a:solidFill>
                <a:latin typeface="DM Sans"/>
                <a:ea typeface="DM Sans"/>
                <a:cs typeface="DM Sans"/>
                <a:sym typeface="DM Sans"/>
              </a:rPr>
              <a:t>Score</a:t>
            </a:r>
            <a:endParaRPr lang="en-GB" sz="1200" dirty="0">
              <a:solidFill>
                <a:schemeClr val="dk2"/>
              </a:solidFill>
              <a:latin typeface="DM Sans"/>
              <a:ea typeface="DM Sans"/>
              <a:cs typeface="DM Sans"/>
              <a:sym typeface="DM Sans"/>
            </a:endParaRPr>
          </a:p>
          <a:p>
            <a:pPr marL="0" marR="0" lvl="0" indent="0" algn="l" rtl="0">
              <a:lnSpc>
                <a:spcPct val="100000"/>
              </a:lnSpc>
              <a:spcBef>
                <a:spcPts val="0"/>
              </a:spcBef>
              <a:spcAft>
                <a:spcPts val="0"/>
              </a:spcAft>
              <a:buClr>
                <a:srgbClr val="535353"/>
              </a:buClr>
              <a:buSzPts val="1100"/>
              <a:buFont typeface="DM Sans"/>
              <a:buNone/>
            </a:pPr>
            <a:endParaRPr sz="1100" b="0" i="0" u="none" strike="noStrike" cap="none" dirty="0" smtClean="0">
              <a:solidFill>
                <a:schemeClr val="dk2"/>
              </a:solidFill>
              <a:latin typeface="DM Sans Medium"/>
              <a:ea typeface="DM Sans Medium"/>
              <a:cs typeface="DM Sans Medium"/>
              <a:sym typeface="DM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6</a:t>
            </a:fld>
            <a:endParaRPr/>
          </a:p>
        </p:txBody>
      </p:sp>
      <p:grpSp>
        <p:nvGrpSpPr>
          <p:cNvPr id="338" name="Google Shape;338;p22"/>
          <p:cNvGrpSpPr/>
          <p:nvPr/>
        </p:nvGrpSpPr>
        <p:grpSpPr>
          <a:xfrm>
            <a:off x="158985" y="397592"/>
            <a:ext cx="4585868" cy="3738182"/>
            <a:chOff x="0" y="0"/>
            <a:chExt cx="10046879" cy="9968482"/>
          </a:xfrm>
        </p:grpSpPr>
        <p:sp>
          <p:nvSpPr>
            <p:cNvPr id="339" name="Google Shape;339;p22"/>
            <p:cNvSpPr/>
            <p:nvPr/>
          </p:nvSpPr>
          <p:spPr>
            <a:xfrm>
              <a:off x="5077810" y="304189"/>
              <a:ext cx="2885616" cy="2625330"/>
            </a:xfrm>
            <a:custGeom>
              <a:avLst/>
              <a:gdLst/>
              <a:ahLst/>
              <a:cxnLst/>
              <a:rect l="l" t="t" r="r" b="b"/>
              <a:pathLst>
                <a:path w="21600" h="21600" extrusionOk="0">
                  <a:moveTo>
                    <a:pt x="87" y="0"/>
                  </a:moveTo>
                  <a:lnTo>
                    <a:pt x="0" y="18831"/>
                  </a:lnTo>
                  <a:lnTo>
                    <a:pt x="10246" y="21600"/>
                  </a:lnTo>
                  <a:lnTo>
                    <a:pt x="21600" y="5646"/>
                  </a:lnTo>
                  <a:lnTo>
                    <a:pt x="87" y="0"/>
                  </a:lnTo>
                  <a:close/>
                </a:path>
              </a:pathLst>
            </a:custGeom>
            <a:solidFill>
              <a:schemeClr val="accent1">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0" name="Google Shape;340;p22"/>
            <p:cNvSpPr/>
            <p:nvPr/>
          </p:nvSpPr>
          <p:spPr>
            <a:xfrm>
              <a:off x="2595753" y="308556"/>
              <a:ext cx="2362598" cy="2620170"/>
            </a:xfrm>
            <a:custGeom>
              <a:avLst/>
              <a:gdLst/>
              <a:ahLst/>
              <a:cxnLst/>
              <a:rect l="l" t="t" r="r" b="b"/>
              <a:pathLst>
                <a:path w="21600" h="21600" extrusionOk="0">
                  <a:moveTo>
                    <a:pt x="21600" y="0"/>
                  </a:moveTo>
                  <a:lnTo>
                    <a:pt x="0" y="5732"/>
                  </a:lnTo>
                  <a:lnTo>
                    <a:pt x="11477" y="21600"/>
                  </a:lnTo>
                  <a:lnTo>
                    <a:pt x="21535" y="19009"/>
                  </a:lnTo>
                  <a:lnTo>
                    <a:pt x="21600" y="0"/>
                  </a:lnTo>
                  <a:close/>
                </a:path>
              </a:pathLst>
            </a:custGeom>
            <a:solidFill>
              <a:schemeClr val="accent3">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1" name="Google Shape;341;p22"/>
            <p:cNvSpPr/>
            <p:nvPr/>
          </p:nvSpPr>
          <p:spPr>
            <a:xfrm>
              <a:off x="6316059" y="1055475"/>
              <a:ext cx="2849960" cy="2821385"/>
            </a:xfrm>
            <a:custGeom>
              <a:avLst/>
              <a:gdLst/>
              <a:ahLst/>
              <a:cxnLst/>
              <a:rect l="l" t="t" r="r" b="b"/>
              <a:pathLst>
                <a:path w="21600" h="21600" extrusionOk="0">
                  <a:moveTo>
                    <a:pt x="9313" y="0"/>
                  </a:moveTo>
                  <a:lnTo>
                    <a:pt x="0" y="14849"/>
                  </a:lnTo>
                  <a:lnTo>
                    <a:pt x="5721" y="21600"/>
                  </a:lnTo>
                  <a:lnTo>
                    <a:pt x="21600" y="14284"/>
                  </a:lnTo>
                  <a:lnTo>
                    <a:pt x="9313" y="0"/>
                  </a:lnTo>
                  <a:close/>
                </a:path>
              </a:pathLst>
            </a:custGeom>
            <a:solidFill>
              <a:schemeClr val="accent2">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2" name="Google Shape;342;p22"/>
            <p:cNvSpPr/>
            <p:nvPr/>
          </p:nvSpPr>
          <p:spPr>
            <a:xfrm>
              <a:off x="896333" y="1078493"/>
              <a:ext cx="2858296" cy="2792412"/>
            </a:xfrm>
            <a:custGeom>
              <a:avLst/>
              <a:gdLst/>
              <a:ahLst/>
              <a:cxnLst/>
              <a:rect l="l" t="t" r="r" b="b"/>
              <a:pathLst>
                <a:path w="21600" h="21600" extrusionOk="0">
                  <a:moveTo>
                    <a:pt x="12051" y="0"/>
                  </a:moveTo>
                  <a:lnTo>
                    <a:pt x="0" y="14346"/>
                  </a:lnTo>
                  <a:lnTo>
                    <a:pt x="15860" y="21600"/>
                  </a:lnTo>
                  <a:lnTo>
                    <a:pt x="21600" y="14941"/>
                  </a:lnTo>
                  <a:lnTo>
                    <a:pt x="12051" y="0"/>
                  </a:lnTo>
                  <a:close/>
                </a:path>
              </a:pathLst>
            </a:custGeom>
            <a:solidFill>
              <a:schemeClr val="accent2">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3" name="Google Shape;343;p22"/>
            <p:cNvSpPr/>
            <p:nvPr/>
          </p:nvSpPr>
          <p:spPr>
            <a:xfrm>
              <a:off x="7123700" y="3046597"/>
              <a:ext cx="2438401" cy="2421335"/>
            </a:xfrm>
            <a:custGeom>
              <a:avLst/>
              <a:gdLst/>
              <a:ahLst/>
              <a:cxnLst/>
              <a:rect l="l" t="t" r="r" b="b"/>
              <a:pathLst>
                <a:path w="21600" h="21600" extrusionOk="0">
                  <a:moveTo>
                    <a:pt x="18552" y="0"/>
                  </a:moveTo>
                  <a:lnTo>
                    <a:pt x="0" y="8483"/>
                  </a:lnTo>
                  <a:lnTo>
                    <a:pt x="1413" y="18654"/>
                  </a:lnTo>
                  <a:lnTo>
                    <a:pt x="21600" y="21600"/>
                  </a:lnTo>
                  <a:lnTo>
                    <a:pt x="18552" y="0"/>
                  </a:lnTo>
                  <a:close/>
                </a:path>
              </a:pathLst>
            </a:custGeom>
            <a:solidFill>
              <a:schemeClr val="accent3">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4" name="Google Shape;344;p22"/>
            <p:cNvSpPr/>
            <p:nvPr/>
          </p:nvSpPr>
          <p:spPr>
            <a:xfrm>
              <a:off x="492712" y="3054931"/>
              <a:ext cx="2455864" cy="2428876"/>
            </a:xfrm>
            <a:custGeom>
              <a:avLst/>
              <a:gdLst/>
              <a:ahLst/>
              <a:cxnLst/>
              <a:rect l="l" t="t" r="r" b="b"/>
              <a:pathLst>
                <a:path w="21600" h="21600" extrusionOk="0">
                  <a:moveTo>
                    <a:pt x="3176" y="0"/>
                  </a:moveTo>
                  <a:lnTo>
                    <a:pt x="0" y="21600"/>
                  </a:lnTo>
                  <a:lnTo>
                    <a:pt x="20071" y="18674"/>
                  </a:lnTo>
                  <a:lnTo>
                    <a:pt x="21600" y="8414"/>
                  </a:lnTo>
                  <a:lnTo>
                    <a:pt x="3176" y="0"/>
                  </a:lnTo>
                  <a:close/>
                </a:path>
              </a:pathLst>
            </a:custGeom>
            <a:solidFill>
              <a:schemeClr val="accent1">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5" name="Google Shape;345;p22"/>
            <p:cNvSpPr/>
            <p:nvPr/>
          </p:nvSpPr>
          <p:spPr>
            <a:xfrm>
              <a:off x="6785959" y="5264334"/>
              <a:ext cx="2751932" cy="2560242"/>
            </a:xfrm>
            <a:custGeom>
              <a:avLst/>
              <a:gdLst/>
              <a:ahLst/>
              <a:cxnLst/>
              <a:rect l="l" t="t" r="r" b="b"/>
              <a:pathLst>
                <a:path w="21600" h="21600" extrusionOk="0">
                  <a:moveTo>
                    <a:pt x="3747" y="0"/>
                  </a:moveTo>
                  <a:lnTo>
                    <a:pt x="0" y="8840"/>
                  </a:lnTo>
                  <a:lnTo>
                    <a:pt x="13600" y="21600"/>
                  </a:lnTo>
                  <a:lnTo>
                    <a:pt x="21600" y="2789"/>
                  </a:lnTo>
                  <a:lnTo>
                    <a:pt x="3747" y="0"/>
                  </a:lnTo>
                  <a:close/>
                </a:path>
              </a:pathLst>
            </a:custGeom>
            <a:solidFill>
              <a:schemeClr val="accent4">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6" name="Google Shape;346;p22"/>
            <p:cNvSpPr/>
            <p:nvPr/>
          </p:nvSpPr>
          <p:spPr>
            <a:xfrm>
              <a:off x="534384" y="5275446"/>
              <a:ext cx="2741613" cy="2537620"/>
            </a:xfrm>
            <a:custGeom>
              <a:avLst/>
              <a:gdLst/>
              <a:ahLst/>
              <a:cxnLst/>
              <a:rect l="l" t="t" r="r" b="b"/>
              <a:pathLst>
                <a:path w="21600" h="21600" extrusionOk="0">
                  <a:moveTo>
                    <a:pt x="17951" y="0"/>
                  </a:moveTo>
                  <a:lnTo>
                    <a:pt x="0" y="2834"/>
                  </a:lnTo>
                  <a:lnTo>
                    <a:pt x="7908" y="21600"/>
                  </a:lnTo>
                  <a:lnTo>
                    <a:pt x="21600" y="8733"/>
                  </a:lnTo>
                  <a:lnTo>
                    <a:pt x="17951" y="0"/>
                  </a:lnTo>
                  <a:close/>
                </a:path>
              </a:pathLst>
            </a:custGeom>
            <a:solidFill>
              <a:schemeClr val="accent4">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7" name="Google Shape;347;p22"/>
            <p:cNvSpPr/>
            <p:nvPr/>
          </p:nvSpPr>
          <p:spPr>
            <a:xfrm>
              <a:off x="1631743" y="6400190"/>
              <a:ext cx="2693989" cy="2834879"/>
            </a:xfrm>
            <a:custGeom>
              <a:avLst/>
              <a:gdLst/>
              <a:ahLst/>
              <a:cxnLst/>
              <a:rect l="l" t="t" r="r" b="b"/>
              <a:pathLst>
                <a:path w="21600" h="21600" extrusionOk="0">
                  <a:moveTo>
                    <a:pt x="13810" y="0"/>
                  </a:moveTo>
                  <a:lnTo>
                    <a:pt x="0" y="11488"/>
                  </a:lnTo>
                  <a:lnTo>
                    <a:pt x="16496" y="21600"/>
                  </a:lnTo>
                  <a:lnTo>
                    <a:pt x="21600" y="4745"/>
                  </a:lnTo>
                  <a:lnTo>
                    <a:pt x="13810" y="0"/>
                  </a:lnTo>
                  <a:close/>
                </a:path>
              </a:pathLst>
            </a:custGeom>
            <a:solidFill>
              <a:schemeClr val="accent3">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8" name="Google Shape;348;p22"/>
            <p:cNvSpPr/>
            <p:nvPr/>
          </p:nvSpPr>
          <p:spPr>
            <a:xfrm>
              <a:off x="5723128" y="6404556"/>
              <a:ext cx="2701926" cy="2835673"/>
            </a:xfrm>
            <a:custGeom>
              <a:avLst/>
              <a:gdLst/>
              <a:ahLst/>
              <a:cxnLst/>
              <a:rect l="l" t="t" r="r" b="b"/>
              <a:pathLst>
                <a:path w="21600" h="21600" extrusionOk="0">
                  <a:moveTo>
                    <a:pt x="7786" y="0"/>
                  </a:moveTo>
                  <a:lnTo>
                    <a:pt x="0" y="4834"/>
                  </a:lnTo>
                  <a:lnTo>
                    <a:pt x="5153" y="21600"/>
                  </a:lnTo>
                  <a:lnTo>
                    <a:pt x="21600" y="11566"/>
                  </a:lnTo>
                  <a:lnTo>
                    <a:pt x="7786" y="0"/>
                  </a:lnTo>
                  <a:close/>
                </a:path>
              </a:pathLst>
            </a:custGeom>
            <a:solidFill>
              <a:schemeClr val="accent1">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9" name="Google Shape;349;p22"/>
            <p:cNvSpPr/>
            <p:nvPr/>
          </p:nvSpPr>
          <p:spPr>
            <a:xfrm>
              <a:off x="3801459" y="7065750"/>
              <a:ext cx="2449513" cy="2209801"/>
            </a:xfrm>
            <a:custGeom>
              <a:avLst/>
              <a:gdLst/>
              <a:ahLst/>
              <a:cxnLst/>
              <a:rect l="l" t="t" r="r" b="b"/>
              <a:pathLst>
                <a:path w="21600" h="21600" extrusionOk="0">
                  <a:moveTo>
                    <a:pt x="5802" y="0"/>
                  </a:moveTo>
                  <a:lnTo>
                    <a:pt x="0" y="21600"/>
                  </a:lnTo>
                  <a:lnTo>
                    <a:pt x="21600" y="21600"/>
                  </a:lnTo>
                  <a:lnTo>
                    <a:pt x="15808" y="0"/>
                  </a:lnTo>
                  <a:lnTo>
                    <a:pt x="5802" y="0"/>
                  </a:lnTo>
                  <a:close/>
                </a:path>
              </a:pathLst>
            </a:custGeom>
            <a:solidFill>
              <a:schemeClr val="accent2">
                <a:alpha val="29803"/>
              </a:schemeClr>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0" name="Google Shape;350;p22"/>
            <p:cNvSpPr/>
            <p:nvPr/>
          </p:nvSpPr>
          <p:spPr>
            <a:xfrm>
              <a:off x="5077713" y="2132197"/>
              <a:ext cx="1371601" cy="797323"/>
            </a:xfrm>
            <a:custGeom>
              <a:avLst/>
              <a:gdLst/>
              <a:ahLst/>
              <a:cxnLst/>
              <a:rect l="l" t="t" r="r" b="b"/>
              <a:pathLst>
                <a:path w="21600" h="21600" extrusionOk="0">
                  <a:moveTo>
                    <a:pt x="31" y="0"/>
                  </a:moveTo>
                  <a:lnTo>
                    <a:pt x="0" y="12483"/>
                  </a:lnTo>
                  <a:lnTo>
                    <a:pt x="17619" y="21600"/>
                  </a:lnTo>
                  <a:lnTo>
                    <a:pt x="21600" y="10891"/>
                  </a:lnTo>
                  <a:lnTo>
                    <a:pt x="31"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1" name="Google Shape;351;p22"/>
            <p:cNvSpPr/>
            <p:nvPr/>
          </p:nvSpPr>
          <p:spPr>
            <a:xfrm>
              <a:off x="3596575" y="2140134"/>
              <a:ext cx="1356123" cy="788592"/>
            </a:xfrm>
            <a:custGeom>
              <a:avLst/>
              <a:gdLst/>
              <a:ahLst/>
              <a:cxnLst/>
              <a:rect l="l" t="t" r="r" b="b"/>
              <a:pathLst>
                <a:path w="21600" h="21600" extrusionOk="0">
                  <a:moveTo>
                    <a:pt x="21600" y="0"/>
                  </a:moveTo>
                  <a:lnTo>
                    <a:pt x="0" y="10914"/>
                  </a:lnTo>
                  <a:lnTo>
                    <a:pt x="4052" y="21600"/>
                  </a:lnTo>
                  <a:lnTo>
                    <a:pt x="21575" y="12990"/>
                  </a:lnTo>
                  <a:lnTo>
                    <a:pt x="21600" y="0"/>
                  </a:lnTo>
                  <a:close/>
                </a:path>
              </a:pathLst>
            </a:cu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2" name="Google Shape;352;p22"/>
            <p:cNvSpPr/>
            <p:nvPr/>
          </p:nvSpPr>
          <p:spPr>
            <a:xfrm>
              <a:off x="6315963" y="2605272"/>
              <a:ext cx="1180704" cy="1271588"/>
            </a:xfrm>
            <a:custGeom>
              <a:avLst/>
              <a:gdLst/>
              <a:ahLst/>
              <a:cxnLst/>
              <a:rect l="l" t="t" r="r" b="b"/>
              <a:pathLst>
                <a:path w="21600" h="21600" extrusionOk="0">
                  <a:moveTo>
                    <a:pt x="4516" y="0"/>
                  </a:moveTo>
                  <a:lnTo>
                    <a:pt x="0" y="6620"/>
                  </a:lnTo>
                  <a:lnTo>
                    <a:pt x="13809" y="21600"/>
                  </a:lnTo>
                  <a:lnTo>
                    <a:pt x="21600" y="18303"/>
                  </a:lnTo>
                  <a:lnTo>
                    <a:pt x="4516" y="0"/>
                  </a:lnTo>
                  <a:close/>
                </a:path>
              </a:pathLst>
            </a:cu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3" name="Google Shape;353;p22"/>
            <p:cNvSpPr/>
            <p:nvPr/>
          </p:nvSpPr>
          <p:spPr>
            <a:xfrm>
              <a:off x="2566685" y="2610431"/>
              <a:ext cx="1187848" cy="1260476"/>
            </a:xfrm>
            <a:custGeom>
              <a:avLst/>
              <a:gdLst/>
              <a:ahLst/>
              <a:cxnLst/>
              <a:rect l="l" t="t" r="r" b="b"/>
              <a:pathLst>
                <a:path w="21600" h="21600" extrusionOk="0">
                  <a:moveTo>
                    <a:pt x="16844" y="0"/>
                  </a:moveTo>
                  <a:lnTo>
                    <a:pt x="0" y="18322"/>
                  </a:lnTo>
                  <a:lnTo>
                    <a:pt x="7787" y="21600"/>
                  </a:lnTo>
                  <a:lnTo>
                    <a:pt x="21600" y="6849"/>
                  </a:lnTo>
                  <a:lnTo>
                    <a:pt x="16844" y="0"/>
                  </a:lnTo>
                  <a:close/>
                </a:path>
              </a:pathLst>
            </a:cu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4" name="Google Shape;354;p22"/>
            <p:cNvSpPr/>
            <p:nvPr/>
          </p:nvSpPr>
          <p:spPr>
            <a:xfrm>
              <a:off x="2311097" y="3805025"/>
              <a:ext cx="637382" cy="1416447"/>
            </a:xfrm>
            <a:custGeom>
              <a:avLst/>
              <a:gdLst/>
              <a:ahLst/>
              <a:cxnLst/>
              <a:rect l="l" t="t" r="r" b="b"/>
              <a:pathLst>
                <a:path w="21600" h="21600" extrusionOk="0">
                  <a:moveTo>
                    <a:pt x="6900" y="0"/>
                  </a:moveTo>
                  <a:lnTo>
                    <a:pt x="0" y="21600"/>
                  </a:lnTo>
                  <a:lnTo>
                    <a:pt x="15709" y="20583"/>
                  </a:lnTo>
                  <a:lnTo>
                    <a:pt x="21600" y="2990"/>
                  </a:lnTo>
                  <a:lnTo>
                    <a:pt x="6900"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5" name="Google Shape;355;p22"/>
            <p:cNvSpPr/>
            <p:nvPr/>
          </p:nvSpPr>
          <p:spPr>
            <a:xfrm>
              <a:off x="7123603" y="3805818"/>
              <a:ext cx="623492" cy="1398986"/>
            </a:xfrm>
            <a:custGeom>
              <a:avLst/>
              <a:gdLst/>
              <a:ahLst/>
              <a:cxnLst/>
              <a:rect l="l" t="t" r="r" b="b"/>
              <a:pathLst>
                <a:path w="21600" h="21600" extrusionOk="0">
                  <a:moveTo>
                    <a:pt x="14643" y="0"/>
                  </a:moveTo>
                  <a:lnTo>
                    <a:pt x="0" y="2960"/>
                  </a:lnTo>
                  <a:lnTo>
                    <a:pt x="5527" y="20564"/>
                  </a:lnTo>
                  <a:lnTo>
                    <a:pt x="21600" y="21600"/>
                  </a:lnTo>
                  <a:lnTo>
                    <a:pt x="14643" y="0"/>
                  </a:lnTo>
                  <a:close/>
                </a:path>
              </a:pathLst>
            </a:cu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6" name="Google Shape;356;p22"/>
            <p:cNvSpPr/>
            <p:nvPr/>
          </p:nvSpPr>
          <p:spPr>
            <a:xfrm>
              <a:off x="6785863" y="5264334"/>
              <a:ext cx="938213" cy="1354138"/>
            </a:xfrm>
            <a:custGeom>
              <a:avLst/>
              <a:gdLst/>
              <a:ahLst/>
              <a:cxnLst/>
              <a:rect l="l" t="t" r="r" b="b"/>
              <a:pathLst>
                <a:path w="21600" h="21600" extrusionOk="0">
                  <a:moveTo>
                    <a:pt x="10992" y="0"/>
                  </a:moveTo>
                  <a:lnTo>
                    <a:pt x="0" y="16713"/>
                  </a:lnTo>
                  <a:lnTo>
                    <a:pt x="8077" y="21600"/>
                  </a:lnTo>
                  <a:lnTo>
                    <a:pt x="21600" y="1070"/>
                  </a:lnTo>
                  <a:lnTo>
                    <a:pt x="10992" y="0"/>
                  </a:lnTo>
                  <a:close/>
                </a:path>
              </a:pathLst>
            </a:cu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7" name="Google Shape;357;p22"/>
            <p:cNvSpPr/>
            <p:nvPr/>
          </p:nvSpPr>
          <p:spPr>
            <a:xfrm>
              <a:off x="2342450" y="5275446"/>
              <a:ext cx="933451" cy="1335089"/>
            </a:xfrm>
            <a:custGeom>
              <a:avLst/>
              <a:gdLst/>
              <a:ahLst/>
              <a:cxnLst/>
              <a:rect l="l" t="t" r="r" b="b"/>
              <a:pathLst>
                <a:path w="21600" h="21600" extrusionOk="0">
                  <a:moveTo>
                    <a:pt x="10883" y="0"/>
                  </a:moveTo>
                  <a:lnTo>
                    <a:pt x="0" y="1111"/>
                  </a:lnTo>
                  <a:lnTo>
                    <a:pt x="13371" y="21600"/>
                  </a:lnTo>
                  <a:lnTo>
                    <a:pt x="21600" y="16598"/>
                  </a:lnTo>
                  <a:lnTo>
                    <a:pt x="10883" y="0"/>
                  </a:lnTo>
                  <a:close/>
                </a:path>
              </a:pathLst>
            </a:cu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8" name="Google Shape;358;p22"/>
            <p:cNvSpPr/>
            <p:nvPr/>
          </p:nvSpPr>
          <p:spPr>
            <a:xfrm>
              <a:off x="3002453" y="6400190"/>
              <a:ext cx="1323183" cy="1074739"/>
            </a:xfrm>
            <a:custGeom>
              <a:avLst/>
              <a:gdLst/>
              <a:ahLst/>
              <a:cxnLst/>
              <a:rect l="l" t="t" r="r" b="b"/>
              <a:pathLst>
                <a:path w="21600" h="21600" extrusionOk="0">
                  <a:moveTo>
                    <a:pt x="5740" y="0"/>
                  </a:moveTo>
                  <a:lnTo>
                    <a:pt x="0" y="6190"/>
                  </a:lnTo>
                  <a:lnTo>
                    <a:pt x="19475" y="21600"/>
                  </a:lnTo>
                  <a:lnTo>
                    <a:pt x="21600" y="12515"/>
                  </a:lnTo>
                  <a:lnTo>
                    <a:pt x="5740" y="0"/>
                  </a:lnTo>
                  <a:close/>
                </a:path>
              </a:pathLst>
            </a:cu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59" name="Google Shape;359;p22"/>
            <p:cNvSpPr/>
            <p:nvPr/>
          </p:nvSpPr>
          <p:spPr>
            <a:xfrm>
              <a:off x="5723032" y="6404556"/>
              <a:ext cx="1325960" cy="1077913"/>
            </a:xfrm>
            <a:custGeom>
              <a:avLst/>
              <a:gdLst/>
              <a:ahLst/>
              <a:cxnLst/>
              <a:rect l="l" t="t" r="r" b="b"/>
              <a:pathLst>
                <a:path w="21600" h="21600" extrusionOk="0">
                  <a:moveTo>
                    <a:pt x="15865" y="0"/>
                  </a:moveTo>
                  <a:lnTo>
                    <a:pt x="0" y="12717"/>
                  </a:lnTo>
                  <a:lnTo>
                    <a:pt x="2114" y="21600"/>
                  </a:lnTo>
                  <a:lnTo>
                    <a:pt x="21600" y="6203"/>
                  </a:lnTo>
                  <a:lnTo>
                    <a:pt x="15865"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0" name="Google Shape;360;p22"/>
            <p:cNvSpPr/>
            <p:nvPr/>
          </p:nvSpPr>
          <p:spPr>
            <a:xfrm>
              <a:off x="4326428" y="7065750"/>
              <a:ext cx="1400573" cy="446882"/>
            </a:xfrm>
            <a:custGeom>
              <a:avLst/>
              <a:gdLst/>
              <a:ahLst/>
              <a:cxnLst/>
              <a:rect l="l" t="t" r="r" b="b"/>
              <a:pathLst>
                <a:path w="21600" h="21600" extrusionOk="0">
                  <a:moveTo>
                    <a:pt x="2050" y="0"/>
                  </a:moveTo>
                  <a:lnTo>
                    <a:pt x="0" y="21600"/>
                  </a:lnTo>
                  <a:lnTo>
                    <a:pt x="21600" y="21600"/>
                  </a:lnTo>
                  <a:lnTo>
                    <a:pt x="19550" y="0"/>
                  </a:lnTo>
                  <a:lnTo>
                    <a:pt x="2050" y="0"/>
                  </a:lnTo>
                  <a:close/>
                </a:path>
              </a:pathLst>
            </a:cu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1" name="Google Shape;361;p22"/>
            <p:cNvSpPr/>
            <p:nvPr/>
          </p:nvSpPr>
          <p:spPr>
            <a:xfrm>
              <a:off x="5082730" y="0"/>
              <a:ext cx="2356316" cy="994804"/>
            </a:xfrm>
            <a:custGeom>
              <a:avLst/>
              <a:gdLst/>
              <a:ahLst/>
              <a:cxnLst/>
              <a:rect l="l" t="t" r="r" b="b"/>
              <a:pathLst>
                <a:path w="21600" h="21600" extrusionOk="0">
                  <a:moveTo>
                    <a:pt x="0" y="6749"/>
                  </a:moveTo>
                  <a:lnTo>
                    <a:pt x="12513" y="0"/>
                  </a:lnTo>
                  <a:lnTo>
                    <a:pt x="21600" y="21600"/>
                  </a:lnTo>
                  <a:lnTo>
                    <a:pt x="0" y="6749"/>
                  </a:lnTo>
                  <a:close/>
                </a:path>
              </a:pathLst>
            </a:custGeom>
            <a:solidFill>
              <a:schemeClr val="accent1"/>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2" name="Google Shape;362;p22"/>
            <p:cNvSpPr/>
            <p:nvPr/>
          </p:nvSpPr>
          <p:spPr>
            <a:xfrm>
              <a:off x="7546382" y="1061664"/>
              <a:ext cx="1620013" cy="1871980"/>
            </a:xfrm>
            <a:custGeom>
              <a:avLst/>
              <a:gdLst/>
              <a:ahLst/>
              <a:cxnLst/>
              <a:rect l="l" t="t" r="r" b="b"/>
              <a:pathLst>
                <a:path w="21600" h="21600" extrusionOk="0">
                  <a:moveTo>
                    <a:pt x="0" y="0"/>
                  </a:moveTo>
                  <a:lnTo>
                    <a:pt x="17524" y="5612"/>
                  </a:lnTo>
                  <a:lnTo>
                    <a:pt x="21600" y="21600"/>
                  </a:lnTo>
                  <a:lnTo>
                    <a:pt x="0" y="0"/>
                  </a:lnTo>
                  <a:close/>
                </a:path>
              </a:pathLst>
            </a:custGeom>
            <a:solidFill>
              <a:schemeClr val="accent2"/>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3" name="Google Shape;363;p22"/>
            <p:cNvSpPr/>
            <p:nvPr/>
          </p:nvSpPr>
          <p:spPr>
            <a:xfrm>
              <a:off x="9209768" y="3046840"/>
              <a:ext cx="837111" cy="2419790"/>
            </a:xfrm>
            <a:custGeom>
              <a:avLst/>
              <a:gdLst/>
              <a:ahLst/>
              <a:cxnLst/>
              <a:rect l="l" t="t" r="r" b="b"/>
              <a:pathLst>
                <a:path w="21600" h="21600" extrusionOk="0">
                  <a:moveTo>
                    <a:pt x="0" y="0"/>
                  </a:moveTo>
                  <a:lnTo>
                    <a:pt x="21600" y="9804"/>
                  </a:lnTo>
                  <a:lnTo>
                    <a:pt x="8845" y="21600"/>
                  </a:lnTo>
                  <a:lnTo>
                    <a:pt x="0" y="0"/>
                  </a:lnTo>
                  <a:close/>
                </a:path>
              </a:pathLst>
            </a:custGeom>
            <a:solidFill>
              <a:schemeClr val="accent3"/>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4" name="Google Shape;364;p22"/>
            <p:cNvSpPr/>
            <p:nvPr/>
          </p:nvSpPr>
          <p:spPr>
            <a:xfrm>
              <a:off x="8505618" y="5592605"/>
              <a:ext cx="1146382" cy="2229753"/>
            </a:xfrm>
            <a:custGeom>
              <a:avLst/>
              <a:gdLst/>
              <a:ahLst/>
              <a:cxnLst/>
              <a:rect l="l" t="t" r="r" b="b"/>
              <a:pathLst>
                <a:path w="21600" h="21600" extrusionOk="0">
                  <a:moveTo>
                    <a:pt x="19288" y="0"/>
                  </a:moveTo>
                  <a:lnTo>
                    <a:pt x="0" y="21600"/>
                  </a:lnTo>
                  <a:lnTo>
                    <a:pt x="21600" y="13510"/>
                  </a:lnTo>
                  <a:lnTo>
                    <a:pt x="19288" y="0"/>
                  </a:lnTo>
                  <a:close/>
                </a:path>
              </a:pathLst>
            </a:custGeom>
            <a:solidFill>
              <a:schemeClr val="accent4"/>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5" name="Google Shape;365;p22"/>
            <p:cNvSpPr/>
            <p:nvPr/>
          </p:nvSpPr>
          <p:spPr>
            <a:xfrm>
              <a:off x="6368631" y="7918461"/>
              <a:ext cx="2057499" cy="1308155"/>
            </a:xfrm>
            <a:custGeom>
              <a:avLst/>
              <a:gdLst/>
              <a:ahLst/>
              <a:cxnLst/>
              <a:rect l="l" t="t" r="r" b="b"/>
              <a:pathLst>
                <a:path w="21600" h="21600" extrusionOk="0">
                  <a:moveTo>
                    <a:pt x="21600" y="0"/>
                  </a:moveTo>
                  <a:lnTo>
                    <a:pt x="0" y="21600"/>
                  </a:lnTo>
                  <a:lnTo>
                    <a:pt x="14777" y="20518"/>
                  </a:lnTo>
                  <a:lnTo>
                    <a:pt x="21600" y="0"/>
                  </a:lnTo>
                  <a:close/>
                </a:path>
              </a:pathLst>
            </a:custGeom>
            <a:solidFill>
              <a:schemeClr val="accent1"/>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6" name="Google Shape;366;p22"/>
            <p:cNvSpPr/>
            <p:nvPr/>
          </p:nvSpPr>
          <p:spPr>
            <a:xfrm>
              <a:off x="3804804" y="9267075"/>
              <a:ext cx="2448294" cy="701407"/>
            </a:xfrm>
            <a:custGeom>
              <a:avLst/>
              <a:gdLst/>
              <a:ahLst/>
              <a:cxnLst/>
              <a:rect l="l" t="t" r="r" b="b"/>
              <a:pathLst>
                <a:path w="21600" h="21600" extrusionOk="0">
                  <a:moveTo>
                    <a:pt x="0" y="82"/>
                  </a:moveTo>
                  <a:lnTo>
                    <a:pt x="21600" y="0"/>
                  </a:lnTo>
                  <a:lnTo>
                    <a:pt x="10717" y="21600"/>
                  </a:lnTo>
                  <a:lnTo>
                    <a:pt x="0" y="82"/>
                  </a:lnTo>
                  <a:close/>
                </a:path>
              </a:pathLst>
            </a:custGeom>
            <a:solidFill>
              <a:schemeClr val="accent2"/>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7" name="Google Shape;367;p22"/>
            <p:cNvSpPr/>
            <p:nvPr/>
          </p:nvSpPr>
          <p:spPr>
            <a:xfrm>
              <a:off x="1647301" y="7901471"/>
              <a:ext cx="2061088" cy="1320299"/>
            </a:xfrm>
            <a:custGeom>
              <a:avLst/>
              <a:gdLst/>
              <a:ahLst/>
              <a:cxnLst/>
              <a:rect l="l" t="t" r="r" b="b"/>
              <a:pathLst>
                <a:path w="21600" h="21600" extrusionOk="0">
                  <a:moveTo>
                    <a:pt x="0" y="0"/>
                  </a:moveTo>
                  <a:lnTo>
                    <a:pt x="6690" y="19960"/>
                  </a:lnTo>
                  <a:lnTo>
                    <a:pt x="21600" y="21600"/>
                  </a:lnTo>
                  <a:lnTo>
                    <a:pt x="0" y="0"/>
                  </a:lnTo>
                  <a:close/>
                </a:path>
              </a:pathLst>
            </a:custGeom>
            <a:solidFill>
              <a:schemeClr val="accent3"/>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8" name="Google Shape;368;p22"/>
            <p:cNvSpPr/>
            <p:nvPr/>
          </p:nvSpPr>
          <p:spPr>
            <a:xfrm>
              <a:off x="436720" y="5610616"/>
              <a:ext cx="1108671" cy="2178509"/>
            </a:xfrm>
            <a:custGeom>
              <a:avLst/>
              <a:gdLst/>
              <a:ahLst/>
              <a:cxnLst/>
              <a:rect l="l" t="t" r="r" b="b"/>
              <a:pathLst>
                <a:path w="21600" h="21600" extrusionOk="0">
                  <a:moveTo>
                    <a:pt x="2109" y="0"/>
                  </a:moveTo>
                  <a:lnTo>
                    <a:pt x="0" y="13247"/>
                  </a:lnTo>
                  <a:lnTo>
                    <a:pt x="21600" y="21600"/>
                  </a:lnTo>
                  <a:lnTo>
                    <a:pt x="2109" y="0"/>
                  </a:lnTo>
                  <a:close/>
                </a:path>
              </a:pathLst>
            </a:custGeom>
            <a:solidFill>
              <a:schemeClr val="accent4"/>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9" name="Google Shape;369;p22"/>
            <p:cNvSpPr/>
            <p:nvPr/>
          </p:nvSpPr>
          <p:spPr>
            <a:xfrm>
              <a:off x="0" y="3069751"/>
              <a:ext cx="861031" cy="2414682"/>
            </a:xfrm>
            <a:custGeom>
              <a:avLst/>
              <a:gdLst/>
              <a:ahLst/>
              <a:cxnLst/>
              <a:rect l="l" t="t" r="r" b="b"/>
              <a:pathLst>
                <a:path w="21600" h="21600" extrusionOk="0">
                  <a:moveTo>
                    <a:pt x="21600" y="0"/>
                  </a:moveTo>
                  <a:lnTo>
                    <a:pt x="0" y="9922"/>
                  </a:lnTo>
                  <a:lnTo>
                    <a:pt x="12710" y="21600"/>
                  </a:lnTo>
                  <a:lnTo>
                    <a:pt x="21600" y="0"/>
                  </a:lnTo>
                  <a:close/>
                </a:path>
              </a:pathLst>
            </a:custGeom>
            <a:solidFill>
              <a:schemeClr val="accent1"/>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0" name="Google Shape;370;p22"/>
            <p:cNvSpPr/>
            <p:nvPr/>
          </p:nvSpPr>
          <p:spPr>
            <a:xfrm>
              <a:off x="906757" y="1072164"/>
              <a:ext cx="1594032" cy="1855986"/>
            </a:xfrm>
            <a:custGeom>
              <a:avLst/>
              <a:gdLst/>
              <a:ahLst/>
              <a:cxnLst/>
              <a:rect l="l" t="t" r="r" b="b"/>
              <a:pathLst>
                <a:path w="21600" h="21600" extrusionOk="0">
                  <a:moveTo>
                    <a:pt x="0" y="21600"/>
                  </a:moveTo>
                  <a:lnTo>
                    <a:pt x="21600" y="0"/>
                  </a:lnTo>
                  <a:lnTo>
                    <a:pt x="3594" y="5604"/>
                  </a:lnTo>
                  <a:lnTo>
                    <a:pt x="0" y="21600"/>
                  </a:lnTo>
                  <a:close/>
                </a:path>
              </a:pathLst>
            </a:custGeom>
            <a:solidFill>
              <a:schemeClr val="accent2"/>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1" name="Google Shape;371;p22"/>
            <p:cNvSpPr/>
            <p:nvPr/>
          </p:nvSpPr>
          <p:spPr>
            <a:xfrm>
              <a:off x="2601093" y="6583"/>
              <a:ext cx="2366008" cy="999796"/>
            </a:xfrm>
            <a:custGeom>
              <a:avLst/>
              <a:gdLst/>
              <a:ahLst/>
              <a:cxnLst/>
              <a:rect l="l" t="t" r="r" b="b"/>
              <a:pathLst>
                <a:path w="21600" h="21600" extrusionOk="0">
                  <a:moveTo>
                    <a:pt x="0" y="21600"/>
                  </a:moveTo>
                  <a:lnTo>
                    <a:pt x="9044" y="0"/>
                  </a:lnTo>
                  <a:lnTo>
                    <a:pt x="21600" y="6689"/>
                  </a:lnTo>
                  <a:lnTo>
                    <a:pt x="0" y="21600"/>
                  </a:lnTo>
                  <a:close/>
                </a:path>
              </a:pathLst>
            </a:custGeom>
            <a:solidFill>
              <a:schemeClr val="accent3"/>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sp>
        <p:nvSpPr>
          <p:cNvPr id="385" name="Google Shape;385;p22"/>
          <p:cNvSpPr txBox="1"/>
          <p:nvPr/>
        </p:nvSpPr>
        <p:spPr>
          <a:xfrm rot="2955176">
            <a:off x="3766454" y="1304985"/>
            <a:ext cx="328302" cy="142347"/>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700"/>
              <a:buFont typeface="DM Sans"/>
              <a:buNone/>
            </a:pPr>
            <a:r>
              <a:rPr lang="en-GB" sz="700" b="0" i="0" u="none" strike="noStrike" cap="none">
                <a:solidFill>
                  <a:schemeClr val="lt1"/>
                </a:solidFill>
                <a:latin typeface="DM Sans"/>
                <a:ea typeface="DM Sans"/>
                <a:cs typeface="DM Sans"/>
                <a:sym typeface="DM Sans"/>
              </a:rPr>
              <a:t>02</a:t>
            </a:r>
            <a:endParaRPr sz="500"/>
          </a:p>
        </p:txBody>
      </p:sp>
      <p:sp>
        <p:nvSpPr>
          <p:cNvPr id="386" name="Google Shape;386;p22"/>
          <p:cNvSpPr txBox="1"/>
          <p:nvPr/>
        </p:nvSpPr>
        <p:spPr>
          <a:xfrm rot="4919326">
            <a:off x="4172680" y="2195510"/>
            <a:ext cx="328302" cy="142347"/>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700"/>
              <a:buFont typeface="DM Sans"/>
              <a:buNone/>
            </a:pPr>
            <a:r>
              <a:rPr lang="en-GB" sz="700" b="0" i="0" u="none" strike="noStrike" cap="none">
                <a:solidFill>
                  <a:schemeClr val="lt1"/>
                </a:solidFill>
                <a:latin typeface="DM Sans"/>
                <a:ea typeface="DM Sans"/>
                <a:cs typeface="DM Sans"/>
                <a:sym typeface="DM Sans"/>
              </a:rPr>
              <a:t>03</a:t>
            </a:r>
            <a:endParaRPr sz="500"/>
          </a:p>
        </p:txBody>
      </p:sp>
      <p:sp>
        <p:nvSpPr>
          <p:cNvPr id="387" name="Google Shape;387;p22"/>
          <p:cNvSpPr txBox="1"/>
          <p:nvPr/>
        </p:nvSpPr>
        <p:spPr>
          <a:xfrm rot="-3918858">
            <a:off x="4036329" y="3159123"/>
            <a:ext cx="328302" cy="142347"/>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700"/>
              <a:buFont typeface="DM Sans"/>
              <a:buNone/>
            </a:pPr>
            <a:r>
              <a:rPr lang="en-GB" sz="700" b="0" i="0" u="none" strike="noStrike" cap="none">
                <a:solidFill>
                  <a:schemeClr val="lt1"/>
                </a:solidFill>
                <a:latin typeface="DM Sans"/>
                <a:ea typeface="DM Sans"/>
                <a:cs typeface="DM Sans"/>
                <a:sym typeface="DM Sans"/>
              </a:rPr>
              <a:t>04</a:t>
            </a:r>
            <a:endParaRPr sz="500"/>
          </a:p>
        </p:txBody>
      </p:sp>
      <p:sp>
        <p:nvSpPr>
          <p:cNvPr id="391" name="Google Shape;391;p22"/>
          <p:cNvSpPr txBox="1"/>
          <p:nvPr/>
        </p:nvSpPr>
        <p:spPr>
          <a:xfrm rot="3872697">
            <a:off x="897841" y="3152773"/>
            <a:ext cx="328302" cy="142347"/>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700"/>
              <a:buFont typeface="DM Sans"/>
              <a:buNone/>
            </a:pPr>
            <a:r>
              <a:rPr lang="en-GB" sz="700" b="0" i="0" u="none" strike="noStrike" cap="none">
                <a:solidFill>
                  <a:schemeClr val="lt1"/>
                </a:solidFill>
                <a:latin typeface="DM Sans"/>
                <a:ea typeface="DM Sans"/>
                <a:cs typeface="DM Sans"/>
                <a:sym typeface="DM Sans"/>
              </a:rPr>
              <a:t>08</a:t>
            </a:r>
            <a:endParaRPr sz="500"/>
          </a:p>
        </p:txBody>
      </p:sp>
      <p:sp>
        <p:nvSpPr>
          <p:cNvPr id="392" name="Google Shape;392;p22"/>
          <p:cNvSpPr txBox="1"/>
          <p:nvPr/>
        </p:nvSpPr>
        <p:spPr>
          <a:xfrm rot="-4921769">
            <a:off x="750203" y="2224086"/>
            <a:ext cx="328302" cy="142347"/>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700"/>
              <a:buFont typeface="DM Sans"/>
              <a:buNone/>
            </a:pPr>
            <a:r>
              <a:rPr lang="en-GB" sz="700" b="0" i="0" u="none" strike="noStrike" cap="none">
                <a:solidFill>
                  <a:schemeClr val="lt1"/>
                </a:solidFill>
                <a:latin typeface="DM Sans"/>
                <a:ea typeface="DM Sans"/>
                <a:cs typeface="DM Sans"/>
                <a:sym typeface="DM Sans"/>
              </a:rPr>
              <a:t>09</a:t>
            </a:r>
            <a:endParaRPr sz="500"/>
          </a:p>
        </p:txBody>
      </p:sp>
      <p:sp>
        <p:nvSpPr>
          <p:cNvPr id="395" name="Google Shape;395;p22"/>
          <p:cNvSpPr txBox="1"/>
          <p:nvPr/>
        </p:nvSpPr>
        <p:spPr>
          <a:xfrm>
            <a:off x="504229" y="2605602"/>
            <a:ext cx="1452168" cy="592470"/>
          </a:xfrm>
          <a:prstGeom prst="rect">
            <a:avLst/>
          </a:prstGeom>
          <a:noFill/>
          <a:ln>
            <a:noFill/>
          </a:ln>
        </p:spPr>
        <p:txBody>
          <a:bodyPr spcFirstLastPara="1" wrap="square" lIns="19050" tIns="19050" rIns="19050" bIns="19050" anchor="b" anchorCtr="0">
            <a:spAutoFit/>
          </a:bodyPr>
          <a:lstStyle/>
          <a:p>
            <a:r>
              <a:rPr lang="en-US" sz="1800" dirty="0">
                <a:latin typeface="DM Sans Medium" panose="020B0604020202020204" charset="0"/>
              </a:rPr>
              <a:t>Decision Tree Model</a:t>
            </a:r>
          </a:p>
        </p:txBody>
      </p:sp>
      <p:sp>
        <p:nvSpPr>
          <p:cNvPr id="396" name="Google Shape;396;p22"/>
          <p:cNvSpPr txBox="1"/>
          <p:nvPr/>
        </p:nvSpPr>
        <p:spPr>
          <a:xfrm>
            <a:off x="5166603" y="1069546"/>
            <a:ext cx="3031174" cy="2739211"/>
          </a:xfrm>
          <a:prstGeom prst="rect">
            <a:avLst/>
          </a:prstGeom>
          <a:noFill/>
          <a:ln>
            <a:noFill/>
          </a:ln>
        </p:spPr>
        <p:txBody>
          <a:bodyPr spcFirstLastPara="1" wrap="square" lIns="19050" tIns="19050" rIns="19050" bIns="19050" anchor="t" anchorCtr="0">
            <a:spAutoFit/>
          </a:bodyPr>
          <a:lstStyle/>
          <a:p>
            <a:pPr lvl="0">
              <a:lnSpc>
                <a:spcPct val="150000"/>
              </a:lnSpc>
              <a:buClr>
                <a:schemeClr val="dk2"/>
              </a:buClr>
              <a:buSzPts val="900"/>
            </a:pPr>
            <a:r>
              <a:rPr lang="en-US" sz="900" dirty="0">
                <a:solidFill>
                  <a:schemeClr val="dk2"/>
                </a:solidFill>
                <a:latin typeface="DM Sans Medium" panose="020B0604020202020204" charset="0"/>
                <a:ea typeface="DM Sans"/>
                <a:cs typeface="DM Sans"/>
                <a:sym typeface="DM Sans"/>
              </a:rPr>
              <a:t>To know whether we can trust our method or system, we need to evaluate it. We used the following evaluation method to select the best model suitable for our prediction</a:t>
            </a:r>
            <a:r>
              <a:rPr lang="en-US" sz="900" dirty="0" smtClean="0">
                <a:solidFill>
                  <a:schemeClr val="dk2"/>
                </a:solidFill>
                <a:latin typeface="DM Sans Medium" panose="020B0604020202020204" charset="0"/>
                <a:ea typeface="DM Sans"/>
                <a:cs typeface="DM Sans"/>
                <a:sym typeface="DM Sans"/>
              </a:rPr>
              <a:t>.</a:t>
            </a:r>
          </a:p>
          <a:p>
            <a:pPr lvl="0">
              <a:lnSpc>
                <a:spcPct val="150000"/>
              </a:lnSpc>
              <a:buClr>
                <a:schemeClr val="dk2"/>
              </a:buClr>
              <a:buSzPts val="900"/>
            </a:pPr>
            <a:endParaRPr lang="en-US" sz="900" dirty="0">
              <a:solidFill>
                <a:schemeClr val="dk2"/>
              </a:solidFill>
              <a:latin typeface="DM Sans Medium" panose="020B0604020202020204" charset="0"/>
              <a:ea typeface="DM Sans"/>
              <a:cs typeface="DM Sans"/>
              <a:sym typeface="DM Sans"/>
            </a:endParaRPr>
          </a:p>
          <a:p>
            <a:pPr lvl="0">
              <a:lnSpc>
                <a:spcPct val="150000"/>
              </a:lnSpc>
              <a:buClr>
                <a:schemeClr val="dk2"/>
              </a:buClr>
              <a:buSzPts val="900"/>
            </a:pPr>
            <a:r>
              <a:rPr lang="en-US" sz="900" dirty="0">
                <a:solidFill>
                  <a:schemeClr val="dk2"/>
                </a:solidFill>
                <a:latin typeface="DM Sans Medium" panose="020B0604020202020204" charset="0"/>
                <a:ea typeface="DM Sans"/>
                <a:cs typeface="DM Sans"/>
                <a:sym typeface="DM Sans"/>
              </a:rPr>
              <a:t>First, we ensure our independent variables are carefully selected using Univariate Feature Selection that shows a correlation with our dependent variable</a:t>
            </a:r>
            <a:r>
              <a:rPr lang="en-US" sz="900" dirty="0" smtClean="0">
                <a:solidFill>
                  <a:schemeClr val="dk2"/>
                </a:solidFill>
                <a:latin typeface="DM Sans Medium" panose="020B0604020202020204" charset="0"/>
                <a:ea typeface="DM Sans"/>
                <a:cs typeface="DM Sans"/>
                <a:sym typeface="DM Sans"/>
              </a:rPr>
              <a:t>.</a:t>
            </a:r>
          </a:p>
          <a:p>
            <a:pPr lvl="0">
              <a:lnSpc>
                <a:spcPct val="150000"/>
              </a:lnSpc>
              <a:buClr>
                <a:schemeClr val="dk2"/>
              </a:buClr>
              <a:buSzPts val="900"/>
            </a:pPr>
            <a:r>
              <a:rPr lang="en-US" sz="900" dirty="0" smtClean="0">
                <a:solidFill>
                  <a:schemeClr val="dk2"/>
                </a:solidFill>
                <a:latin typeface="DM Sans Medium" panose="020B0604020202020204" charset="0"/>
                <a:ea typeface="DM Sans"/>
                <a:cs typeface="DM Sans"/>
                <a:sym typeface="DM Sans"/>
              </a:rPr>
              <a:t> </a:t>
            </a:r>
            <a:endParaRPr lang="en-US" sz="900" dirty="0">
              <a:solidFill>
                <a:schemeClr val="dk2"/>
              </a:solidFill>
              <a:latin typeface="DM Sans Medium" panose="020B0604020202020204" charset="0"/>
              <a:ea typeface="DM Sans"/>
              <a:cs typeface="DM Sans"/>
              <a:sym typeface="DM Sans"/>
            </a:endParaRPr>
          </a:p>
          <a:p>
            <a:pPr lvl="0">
              <a:lnSpc>
                <a:spcPct val="150000"/>
              </a:lnSpc>
              <a:buClr>
                <a:schemeClr val="dk2"/>
              </a:buClr>
              <a:buSzPts val="900"/>
            </a:pPr>
            <a:r>
              <a:rPr lang="en-US" sz="900" dirty="0">
                <a:solidFill>
                  <a:schemeClr val="dk2"/>
                </a:solidFill>
                <a:latin typeface="DM Sans Medium" panose="020B0604020202020204" charset="0"/>
                <a:sym typeface="DM Sans"/>
              </a:rPr>
              <a:t>The clean split dataset(X-train &amp; y-train) is fitted using the above-selected models. We then proceeded to predict using our X-test for the selected models with respective results.</a:t>
            </a:r>
            <a:endParaRPr sz="900" dirty="0">
              <a:latin typeface="DM Sans Medium" panose="020B0604020202020204" charset="0"/>
            </a:endParaRPr>
          </a:p>
        </p:txBody>
      </p:sp>
      <p:sp>
        <p:nvSpPr>
          <p:cNvPr id="63" name="Google Shape;395;p22"/>
          <p:cNvSpPr txBox="1"/>
          <p:nvPr/>
        </p:nvSpPr>
        <p:spPr>
          <a:xfrm>
            <a:off x="2646481" y="3113260"/>
            <a:ext cx="998761" cy="592470"/>
          </a:xfrm>
          <a:prstGeom prst="rect">
            <a:avLst/>
          </a:prstGeom>
          <a:noFill/>
          <a:ln>
            <a:noFill/>
          </a:ln>
        </p:spPr>
        <p:txBody>
          <a:bodyPr spcFirstLastPara="1" wrap="square" lIns="19050" tIns="19050" rIns="19050" bIns="19050" anchor="b" anchorCtr="0">
            <a:spAutoFit/>
          </a:bodyPr>
          <a:lstStyle/>
          <a:p>
            <a:r>
              <a:rPr lang="en-US" sz="1800" dirty="0">
                <a:latin typeface="DM Sans Medium" panose="020B0604020202020204" charset="0"/>
              </a:rPr>
              <a:t>M</a:t>
            </a:r>
            <a:r>
              <a:rPr lang="en-US" sz="1800" dirty="0" smtClean="0">
                <a:latin typeface="DM Sans Medium" panose="020B0604020202020204" charset="0"/>
              </a:rPr>
              <a:t> </a:t>
            </a:r>
            <a:r>
              <a:rPr lang="en-US" sz="1800" dirty="0">
                <a:latin typeface="DM Sans Medium" panose="020B0604020202020204" charset="0"/>
              </a:rPr>
              <a:t>naive Model</a:t>
            </a:r>
          </a:p>
        </p:txBody>
      </p:sp>
      <p:sp>
        <p:nvSpPr>
          <p:cNvPr id="64" name="Google Shape;395;p22"/>
          <p:cNvSpPr txBox="1"/>
          <p:nvPr/>
        </p:nvSpPr>
        <p:spPr>
          <a:xfrm>
            <a:off x="1629743" y="626379"/>
            <a:ext cx="1808404" cy="592470"/>
          </a:xfrm>
          <a:prstGeom prst="rect">
            <a:avLst/>
          </a:prstGeom>
          <a:noFill/>
          <a:ln>
            <a:noFill/>
          </a:ln>
        </p:spPr>
        <p:txBody>
          <a:bodyPr spcFirstLastPara="1" wrap="square" lIns="19050" tIns="19050" rIns="19050" bIns="19050" anchor="b" anchorCtr="0">
            <a:spAutoFit/>
          </a:bodyPr>
          <a:lstStyle/>
          <a:p>
            <a:r>
              <a:rPr lang="en-US" sz="1800" dirty="0">
                <a:latin typeface="DM Sans Medium" panose="020B0604020202020204" charset="0"/>
              </a:rPr>
              <a:t>KNeighbors Classifier Model</a:t>
            </a:r>
          </a:p>
        </p:txBody>
      </p:sp>
      <p:sp>
        <p:nvSpPr>
          <p:cNvPr id="65" name="Google Shape;395;p22"/>
          <p:cNvSpPr txBox="1"/>
          <p:nvPr/>
        </p:nvSpPr>
        <p:spPr>
          <a:xfrm>
            <a:off x="3311352" y="1924689"/>
            <a:ext cx="1590636" cy="592470"/>
          </a:xfrm>
          <a:prstGeom prst="rect">
            <a:avLst/>
          </a:prstGeom>
          <a:noFill/>
          <a:ln>
            <a:noFill/>
          </a:ln>
        </p:spPr>
        <p:txBody>
          <a:bodyPr spcFirstLastPara="1" wrap="square" lIns="19050" tIns="19050" rIns="19050" bIns="19050" anchor="b" anchorCtr="0">
            <a:spAutoFit/>
          </a:bodyPr>
          <a:lstStyle/>
          <a:p>
            <a:pPr marL="0" marR="0" lvl="0" indent="0" algn="ctr" rtl="0">
              <a:lnSpc>
                <a:spcPct val="100000"/>
              </a:lnSpc>
              <a:spcBef>
                <a:spcPts val="0"/>
              </a:spcBef>
              <a:spcAft>
                <a:spcPts val="0"/>
              </a:spcAft>
              <a:buClr>
                <a:schemeClr val="dk1"/>
              </a:buClr>
              <a:buSzPts val="1700"/>
              <a:buFont typeface="DM Sans Medium"/>
              <a:buNone/>
            </a:pPr>
            <a:r>
              <a:rPr lang="en-GB" sz="1800" dirty="0" smtClean="0">
                <a:solidFill>
                  <a:schemeClr val="dk1"/>
                </a:solidFill>
                <a:latin typeface="DM Sans Medium"/>
                <a:sym typeface="DM Sans Medium"/>
              </a:rPr>
              <a:t>Logistics Model</a:t>
            </a:r>
            <a:endParaRPr sz="1800" dirty="0"/>
          </a:p>
        </p:txBody>
      </p:sp>
      <p:sp>
        <p:nvSpPr>
          <p:cNvPr id="66" name="Google Shape;395;p22"/>
          <p:cNvSpPr txBox="1"/>
          <p:nvPr/>
        </p:nvSpPr>
        <p:spPr>
          <a:xfrm>
            <a:off x="1610224" y="1894661"/>
            <a:ext cx="1730001" cy="654025"/>
          </a:xfrm>
          <a:prstGeom prst="rect">
            <a:avLst/>
          </a:prstGeom>
          <a:noFill/>
          <a:ln>
            <a:noFill/>
          </a:ln>
        </p:spPr>
        <p:txBody>
          <a:bodyPr spcFirstLastPara="1" wrap="square" lIns="19050" tIns="19050" rIns="19050" bIns="19050" anchor="b" anchorCtr="0">
            <a:spAutoFit/>
          </a:bodyPr>
          <a:lstStyle/>
          <a:p>
            <a:pPr marL="0" marR="0" lvl="0" indent="0" algn="ctr" rtl="0">
              <a:lnSpc>
                <a:spcPct val="100000"/>
              </a:lnSpc>
              <a:spcBef>
                <a:spcPts val="0"/>
              </a:spcBef>
              <a:spcAft>
                <a:spcPts val="0"/>
              </a:spcAft>
              <a:buClr>
                <a:schemeClr val="dk1"/>
              </a:buClr>
              <a:buSzPts val="1700"/>
              <a:buFont typeface="DM Sans Medium"/>
              <a:buNone/>
            </a:pPr>
            <a:r>
              <a:rPr lang="en-GB" sz="2000" b="1" dirty="0" smtClean="0">
                <a:solidFill>
                  <a:schemeClr val="accent2">
                    <a:lumMod val="50000"/>
                  </a:schemeClr>
                </a:solidFill>
                <a:latin typeface="DM Sans Medium"/>
                <a:sym typeface="DM Sans Medium"/>
              </a:rPr>
              <a:t>Model Development</a:t>
            </a:r>
            <a:endParaRPr sz="2000" b="1" dirty="0">
              <a:solidFill>
                <a:schemeClr val="accent2">
                  <a:lumMod val="50000"/>
                </a:schemeClr>
              </a:solidFill>
            </a:endParaRPr>
          </a:p>
        </p:txBody>
      </p:sp>
      <p:sp>
        <p:nvSpPr>
          <p:cNvPr id="67" name="Google Shape;395;p22"/>
          <p:cNvSpPr txBox="1"/>
          <p:nvPr/>
        </p:nvSpPr>
        <p:spPr>
          <a:xfrm>
            <a:off x="426507" y="1567630"/>
            <a:ext cx="1328023" cy="315471"/>
          </a:xfrm>
          <a:prstGeom prst="rect">
            <a:avLst/>
          </a:prstGeom>
          <a:noFill/>
          <a:ln>
            <a:noFill/>
          </a:ln>
        </p:spPr>
        <p:txBody>
          <a:bodyPr spcFirstLastPara="1" wrap="square" lIns="19050" tIns="19050" rIns="19050" bIns="19050" anchor="b" anchorCtr="0">
            <a:spAutoFit/>
          </a:bodyPr>
          <a:lstStyle/>
          <a:p>
            <a:r>
              <a:rPr lang="en-US" sz="1800" dirty="0">
                <a:latin typeface="DM Sans Medium" panose="020B0604020202020204" charset="0"/>
              </a:rPr>
              <a:t>SVC Model</a:t>
            </a:r>
          </a:p>
        </p:txBody>
      </p:sp>
      <p:sp>
        <p:nvSpPr>
          <p:cNvPr id="68"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3"/>
          <p:cNvSpPr/>
          <p:nvPr/>
        </p:nvSpPr>
        <p:spPr>
          <a:xfrm>
            <a:off x="5706966" y="1927473"/>
            <a:ext cx="2235245" cy="2235247"/>
          </a:xfrm>
          <a:custGeom>
            <a:avLst/>
            <a:gdLst/>
            <a:ahLst/>
            <a:cxnLst/>
            <a:rect l="l" t="t" r="r" b="b"/>
            <a:pathLst>
              <a:path w="19679" h="20595" extrusionOk="0">
                <a:moveTo>
                  <a:pt x="9840" y="0"/>
                </a:moveTo>
                <a:cubicBezTo>
                  <a:pt x="7322" y="0"/>
                  <a:pt x="4802" y="1005"/>
                  <a:pt x="2881" y="3016"/>
                </a:cubicBezTo>
                <a:cubicBezTo>
                  <a:pt x="-961" y="7037"/>
                  <a:pt x="-961" y="13558"/>
                  <a:pt x="2881" y="17579"/>
                </a:cubicBezTo>
                <a:cubicBezTo>
                  <a:pt x="6724" y="21600"/>
                  <a:pt x="12954" y="21600"/>
                  <a:pt x="16797" y="17579"/>
                </a:cubicBezTo>
                <a:cubicBezTo>
                  <a:pt x="20639" y="13558"/>
                  <a:pt x="20639" y="7037"/>
                  <a:pt x="16797" y="3016"/>
                </a:cubicBezTo>
                <a:cubicBezTo>
                  <a:pt x="14876" y="1005"/>
                  <a:pt x="12358" y="0"/>
                  <a:pt x="9840" y="0"/>
                </a:cubicBezTo>
                <a:close/>
                <a:moveTo>
                  <a:pt x="9824" y="7869"/>
                </a:moveTo>
                <a:cubicBezTo>
                  <a:pt x="11327" y="7869"/>
                  <a:pt x="12831" y="8470"/>
                  <a:pt x="13978" y="9670"/>
                </a:cubicBezTo>
                <a:cubicBezTo>
                  <a:pt x="16272" y="12071"/>
                  <a:pt x="16272" y="15963"/>
                  <a:pt x="13978" y="18364"/>
                </a:cubicBezTo>
                <a:cubicBezTo>
                  <a:pt x="11684" y="20765"/>
                  <a:pt x="7964" y="20765"/>
                  <a:pt x="5670" y="18364"/>
                </a:cubicBezTo>
                <a:cubicBezTo>
                  <a:pt x="3376" y="15963"/>
                  <a:pt x="3376" y="12071"/>
                  <a:pt x="5670" y="9670"/>
                </a:cubicBezTo>
                <a:cubicBezTo>
                  <a:pt x="6817" y="8470"/>
                  <a:pt x="8320" y="7869"/>
                  <a:pt x="9824" y="7869"/>
                </a:cubicBezTo>
                <a:close/>
              </a:path>
            </a:pathLst>
          </a:custGeom>
          <a:solidFill>
            <a:schemeClr val="accent2">
              <a:alpha val="74901"/>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2" name="Google Shape;402;p23"/>
          <p:cNvSpPr/>
          <p:nvPr/>
        </p:nvSpPr>
        <p:spPr>
          <a:xfrm>
            <a:off x="5129307" y="876422"/>
            <a:ext cx="3390562" cy="3390656"/>
          </a:xfrm>
          <a:custGeom>
            <a:avLst/>
            <a:gdLst/>
            <a:ahLst/>
            <a:cxnLst/>
            <a:rect l="l" t="t" r="r" b="b"/>
            <a:pathLst>
              <a:path w="19679" h="20595" extrusionOk="0">
                <a:moveTo>
                  <a:pt x="9839" y="0"/>
                </a:moveTo>
                <a:cubicBezTo>
                  <a:pt x="7320" y="0"/>
                  <a:pt x="4803" y="1005"/>
                  <a:pt x="2882" y="3016"/>
                </a:cubicBezTo>
                <a:cubicBezTo>
                  <a:pt x="-961" y="7037"/>
                  <a:pt x="-961" y="13557"/>
                  <a:pt x="2882" y="17579"/>
                </a:cubicBezTo>
                <a:cubicBezTo>
                  <a:pt x="6724" y="21600"/>
                  <a:pt x="12954" y="21600"/>
                  <a:pt x="16796" y="17579"/>
                </a:cubicBezTo>
                <a:cubicBezTo>
                  <a:pt x="20639" y="13557"/>
                  <a:pt x="20639" y="7037"/>
                  <a:pt x="16796" y="3016"/>
                </a:cubicBezTo>
                <a:cubicBezTo>
                  <a:pt x="14875" y="1005"/>
                  <a:pt x="12357" y="0"/>
                  <a:pt x="9839" y="0"/>
                </a:cubicBezTo>
                <a:close/>
                <a:moveTo>
                  <a:pt x="9839" y="6133"/>
                </a:moveTo>
                <a:cubicBezTo>
                  <a:pt x="11565" y="6133"/>
                  <a:pt x="13291" y="6822"/>
                  <a:pt x="14608" y="8200"/>
                </a:cubicBezTo>
                <a:cubicBezTo>
                  <a:pt x="17241" y="10956"/>
                  <a:pt x="17241" y="15425"/>
                  <a:pt x="14608" y="18182"/>
                </a:cubicBezTo>
                <a:cubicBezTo>
                  <a:pt x="11974" y="20938"/>
                  <a:pt x="7704" y="20938"/>
                  <a:pt x="5070" y="18182"/>
                </a:cubicBezTo>
                <a:cubicBezTo>
                  <a:pt x="2437" y="15425"/>
                  <a:pt x="2437" y="10956"/>
                  <a:pt x="5070" y="8200"/>
                </a:cubicBezTo>
                <a:cubicBezTo>
                  <a:pt x="6387" y="6822"/>
                  <a:pt x="8113" y="6133"/>
                  <a:pt x="9839" y="6133"/>
                </a:cubicBezTo>
                <a:close/>
              </a:path>
            </a:pathLst>
          </a:custGeom>
          <a:solidFill>
            <a:schemeClr val="accent1">
              <a:alpha val="74901"/>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3" name="Google Shape;403;p23"/>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7</a:t>
            </a:fld>
            <a:endParaRPr/>
          </a:p>
        </p:txBody>
      </p:sp>
      <p:sp>
        <p:nvSpPr>
          <p:cNvPr id="404" name="Google Shape;404;p23"/>
          <p:cNvSpPr txBox="1"/>
          <p:nvPr/>
        </p:nvSpPr>
        <p:spPr>
          <a:xfrm>
            <a:off x="879040" y="1926755"/>
            <a:ext cx="3961438" cy="2115964"/>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chemeClr val="dk1"/>
              </a:buClr>
              <a:buSzPts val="900"/>
              <a:buFont typeface="DM Sans Medium"/>
              <a:buNone/>
            </a:pPr>
            <a:r>
              <a:rPr lang="en-GB" sz="900" b="0" i="0" u="none" strike="noStrike" cap="none" dirty="0" smtClean="0">
                <a:solidFill>
                  <a:schemeClr val="dk1"/>
                </a:solidFill>
                <a:latin typeface="DM Sans Medium" panose="020B0604020202020204" charset="0"/>
                <a:ea typeface="DM Sans Medium"/>
                <a:cs typeface="DM Sans Medium"/>
                <a:sym typeface="DM Sans Medium"/>
              </a:rPr>
              <a:t>Score: </a:t>
            </a:r>
            <a:endParaRPr sz="500" dirty="0">
              <a:latin typeface="DM Sans Medium" panose="020B0604020202020204" charset="0"/>
            </a:endParaRPr>
          </a:p>
          <a:p>
            <a:pPr lvl="0">
              <a:buClr>
                <a:schemeClr val="dk2"/>
              </a:buClr>
              <a:buSzPts val="900"/>
            </a:pPr>
            <a:r>
              <a:rPr lang="en-US" sz="900" dirty="0">
                <a:solidFill>
                  <a:schemeClr val="dk2"/>
                </a:solidFill>
                <a:latin typeface="DM Sans Medium" panose="020B0604020202020204" charset="0"/>
                <a:ea typeface="DM Sans"/>
                <a:cs typeface="DM Sans"/>
                <a:sym typeface="DM Sans"/>
              </a:rPr>
              <a:t>We calculate the score of our model on the train and test to determine if our models are over-fitted, and under-fitted</a:t>
            </a:r>
            <a:r>
              <a:rPr lang="en-US" sz="900" dirty="0" smtClean="0">
                <a:solidFill>
                  <a:schemeClr val="dk2"/>
                </a:solidFill>
                <a:latin typeface="DM Sans Medium" panose="020B0604020202020204" charset="0"/>
                <a:ea typeface="DM Sans"/>
                <a:cs typeface="DM Sans"/>
                <a:sym typeface="DM Sans"/>
              </a:rPr>
              <a:t>.</a:t>
            </a:r>
          </a:p>
          <a:p>
            <a:pPr lvl="0">
              <a:buClr>
                <a:schemeClr val="dk2"/>
              </a:buClr>
              <a:buSzPts val="900"/>
            </a:pPr>
            <a:endParaRPr sz="1100" b="0" i="0" u="none" strike="noStrike" cap="none" dirty="0">
              <a:solidFill>
                <a:schemeClr val="dk1"/>
              </a:solidFill>
              <a:latin typeface="DM Sans Medium" panose="020B0604020202020204" charset="0"/>
              <a:ea typeface="DM Sans Medium"/>
              <a:cs typeface="DM Sans Medium"/>
              <a:sym typeface="DM Sans Medium"/>
            </a:endParaRPr>
          </a:p>
          <a:p>
            <a:pPr marL="0" marR="0" lvl="0" indent="0" algn="l" rtl="0">
              <a:lnSpc>
                <a:spcPct val="100000"/>
              </a:lnSpc>
              <a:spcBef>
                <a:spcPts val="0"/>
              </a:spcBef>
              <a:spcAft>
                <a:spcPts val="0"/>
              </a:spcAft>
              <a:buClr>
                <a:schemeClr val="dk1"/>
              </a:buClr>
              <a:buSzPts val="900"/>
              <a:buFont typeface="DM Sans Medium"/>
              <a:buNone/>
            </a:pPr>
            <a:r>
              <a:rPr lang="en-US" sz="900" b="0" i="0" u="none" strike="noStrike" cap="none" dirty="0" smtClean="0">
                <a:solidFill>
                  <a:schemeClr val="dk1"/>
                </a:solidFill>
                <a:latin typeface="DM Sans Medium" panose="020B0604020202020204" charset="0"/>
                <a:ea typeface="DM Sans Medium"/>
                <a:cs typeface="DM Sans Medium"/>
                <a:sym typeface="DM Sans Medium"/>
              </a:rPr>
              <a:t>Errors</a:t>
            </a:r>
            <a:endParaRPr sz="500" dirty="0">
              <a:latin typeface="DM Sans Medium" panose="020B0604020202020204" charset="0"/>
            </a:endParaRPr>
          </a:p>
          <a:p>
            <a:pPr lvl="0">
              <a:buClr>
                <a:schemeClr val="dk2"/>
              </a:buClr>
              <a:buSzPts val="900"/>
            </a:pPr>
            <a:r>
              <a:rPr lang="en-US" sz="900" dirty="0">
                <a:solidFill>
                  <a:schemeClr val="dk2"/>
                </a:solidFill>
                <a:latin typeface="DM Sans Medium" panose="020B0604020202020204" charset="0"/>
                <a:ea typeface="DM Sans"/>
                <a:cs typeface="DM Sans"/>
                <a:sym typeface="DM Sans"/>
              </a:rPr>
              <a:t>The following error's evaluation was performed: R squared, Root Mean Squared Error, and Mean Absolute </a:t>
            </a:r>
            <a:r>
              <a:rPr lang="en-US" sz="900" dirty="0" smtClean="0">
                <a:solidFill>
                  <a:schemeClr val="dk2"/>
                </a:solidFill>
                <a:latin typeface="DM Sans Medium" panose="020B0604020202020204" charset="0"/>
                <a:ea typeface="DM Sans"/>
                <a:cs typeface="DM Sans"/>
                <a:sym typeface="DM Sans"/>
              </a:rPr>
              <a:t>Error</a:t>
            </a:r>
          </a:p>
          <a:p>
            <a:pPr lvl="0">
              <a:buClr>
                <a:schemeClr val="dk2"/>
              </a:buClr>
              <a:buSzPts val="900"/>
            </a:pPr>
            <a:endParaRPr sz="1100" b="0" i="0" u="none" strike="noStrike" cap="none" dirty="0" smtClean="0">
              <a:solidFill>
                <a:schemeClr val="dk2"/>
              </a:solidFill>
              <a:latin typeface="DM Sans Medium" panose="020B0604020202020204" charset="0"/>
              <a:ea typeface="DM Sans Medium"/>
              <a:cs typeface="DM Sans Medium"/>
              <a:sym typeface="DM Sans Medium"/>
            </a:endParaRPr>
          </a:p>
          <a:p>
            <a:pPr marL="0" marR="0" lvl="0" indent="0" algn="l" rtl="0">
              <a:lnSpc>
                <a:spcPct val="100000"/>
              </a:lnSpc>
              <a:spcBef>
                <a:spcPts val="0"/>
              </a:spcBef>
              <a:spcAft>
                <a:spcPts val="0"/>
              </a:spcAft>
              <a:buClr>
                <a:schemeClr val="dk1"/>
              </a:buClr>
              <a:buSzPts val="900"/>
              <a:buFont typeface="DM Sans Medium"/>
              <a:buNone/>
            </a:pPr>
            <a:r>
              <a:rPr lang="en-GB" sz="900" dirty="0" smtClean="0">
                <a:solidFill>
                  <a:schemeClr val="dk1"/>
                </a:solidFill>
                <a:latin typeface="DM Sans Medium" panose="020B0604020202020204" charset="0"/>
                <a:ea typeface="DM Sans Medium"/>
                <a:cs typeface="DM Sans Medium"/>
                <a:sym typeface="DM Sans Medium"/>
              </a:rPr>
              <a:t>Model Selection</a:t>
            </a:r>
            <a:r>
              <a:rPr lang="en-GB" sz="900" b="0" i="0" u="none" strike="noStrike" cap="none" dirty="0" smtClean="0">
                <a:solidFill>
                  <a:schemeClr val="dk1"/>
                </a:solidFill>
                <a:latin typeface="DM Sans Medium" panose="020B0604020202020204" charset="0"/>
                <a:ea typeface="DM Sans Medium"/>
                <a:cs typeface="DM Sans Medium"/>
                <a:sym typeface="DM Sans Medium"/>
              </a:rPr>
              <a:t>:</a:t>
            </a:r>
          </a:p>
          <a:p>
            <a:pPr>
              <a:buClr>
                <a:schemeClr val="dk1"/>
              </a:buClr>
              <a:buSzPts val="900"/>
            </a:pPr>
            <a:r>
              <a:rPr lang="en-US" sz="900" dirty="0">
                <a:solidFill>
                  <a:schemeClr val="dk2"/>
                </a:solidFill>
                <a:latin typeface="DM Sans Medium" panose="020B0604020202020204" charset="0"/>
                <a:ea typeface="DM Sans"/>
                <a:cs typeface="DM Sans"/>
                <a:sym typeface="DM Sans"/>
              </a:rPr>
              <a:t>During the close evaluation, we observed that the Logistics model and the SVC have almost seminal results, with extremely low error rates without much margin and without a lot of overfitting. Conclusively, we can consider using the Logistics model for our prediction</a:t>
            </a:r>
            <a:endParaRPr lang="en-GB" sz="900" b="0" i="0" u="none" strike="noStrike" cap="none" dirty="0" smtClean="0">
              <a:solidFill>
                <a:schemeClr val="dk1"/>
              </a:solidFill>
              <a:latin typeface="DM Sans Medium" panose="020B0604020202020204" charset="0"/>
              <a:ea typeface="DM Sans Medium"/>
              <a:cs typeface="DM Sans Medium"/>
              <a:sym typeface="DM Sans Medium"/>
            </a:endParaRPr>
          </a:p>
          <a:p>
            <a:pPr marL="0" marR="0" lvl="0" indent="0" algn="l" rtl="0">
              <a:lnSpc>
                <a:spcPct val="100000"/>
              </a:lnSpc>
              <a:spcBef>
                <a:spcPts val="0"/>
              </a:spcBef>
              <a:spcAft>
                <a:spcPts val="0"/>
              </a:spcAft>
              <a:buClr>
                <a:schemeClr val="dk1"/>
              </a:buClr>
              <a:buSzPts val="900"/>
              <a:buFont typeface="DM Sans Medium"/>
              <a:buNone/>
            </a:pPr>
            <a:endParaRPr lang="en-GB" sz="900" dirty="0">
              <a:solidFill>
                <a:schemeClr val="dk1"/>
              </a:solidFill>
              <a:latin typeface="DM Sans Medium" panose="020B0604020202020204" charset="0"/>
              <a:ea typeface="DM Sans Medium"/>
              <a:sym typeface="DM Sans Medium"/>
            </a:endParaRPr>
          </a:p>
          <a:p>
            <a:pPr marL="0" marR="0" lvl="0" indent="0" algn="l" rtl="0">
              <a:lnSpc>
                <a:spcPct val="100000"/>
              </a:lnSpc>
              <a:spcBef>
                <a:spcPts val="0"/>
              </a:spcBef>
              <a:spcAft>
                <a:spcPts val="0"/>
              </a:spcAft>
              <a:buClr>
                <a:schemeClr val="dk1"/>
              </a:buClr>
              <a:buSzPts val="900"/>
              <a:buFont typeface="DM Sans Medium"/>
              <a:buNone/>
            </a:pPr>
            <a:endParaRPr lang="en-GB" sz="500" dirty="0">
              <a:latin typeface="DM Sans Medium" panose="020B0604020202020204" charset="0"/>
              <a:ea typeface="DM Sans Medium"/>
            </a:endParaRPr>
          </a:p>
        </p:txBody>
      </p:sp>
      <p:sp>
        <p:nvSpPr>
          <p:cNvPr id="405" name="Google Shape;405;p23"/>
          <p:cNvSpPr/>
          <p:nvPr/>
        </p:nvSpPr>
        <p:spPr>
          <a:xfrm>
            <a:off x="5129307" y="876449"/>
            <a:ext cx="3390562" cy="3390657"/>
          </a:xfrm>
          <a:custGeom>
            <a:avLst/>
            <a:gdLst/>
            <a:ahLst/>
            <a:cxnLst/>
            <a:rect l="l" t="t" r="r" b="b"/>
            <a:pathLst>
              <a:path w="19679" h="20595" extrusionOk="0">
                <a:moveTo>
                  <a:pt x="9839" y="0"/>
                </a:moveTo>
                <a:cubicBezTo>
                  <a:pt x="7320" y="0"/>
                  <a:pt x="4803" y="1005"/>
                  <a:pt x="2882" y="3016"/>
                </a:cubicBezTo>
                <a:cubicBezTo>
                  <a:pt x="-961" y="7037"/>
                  <a:pt x="-961" y="13557"/>
                  <a:pt x="2882" y="17579"/>
                </a:cubicBezTo>
                <a:cubicBezTo>
                  <a:pt x="6724" y="21600"/>
                  <a:pt x="12954" y="21600"/>
                  <a:pt x="16796" y="17579"/>
                </a:cubicBezTo>
                <a:cubicBezTo>
                  <a:pt x="20639" y="13557"/>
                  <a:pt x="20639" y="7037"/>
                  <a:pt x="16796" y="3016"/>
                </a:cubicBezTo>
                <a:cubicBezTo>
                  <a:pt x="14875" y="1005"/>
                  <a:pt x="12357" y="0"/>
                  <a:pt x="9839" y="0"/>
                </a:cubicBezTo>
                <a:close/>
                <a:moveTo>
                  <a:pt x="9839" y="6133"/>
                </a:moveTo>
                <a:cubicBezTo>
                  <a:pt x="11565" y="6133"/>
                  <a:pt x="13291" y="6822"/>
                  <a:pt x="14608" y="8200"/>
                </a:cubicBezTo>
                <a:cubicBezTo>
                  <a:pt x="17241" y="10956"/>
                  <a:pt x="17241" y="15425"/>
                  <a:pt x="14608" y="18182"/>
                </a:cubicBezTo>
                <a:cubicBezTo>
                  <a:pt x="11974" y="20938"/>
                  <a:pt x="7704" y="20938"/>
                  <a:pt x="5070" y="18182"/>
                </a:cubicBezTo>
                <a:cubicBezTo>
                  <a:pt x="2437" y="15425"/>
                  <a:pt x="2437" y="10956"/>
                  <a:pt x="5070" y="8200"/>
                </a:cubicBezTo>
                <a:cubicBezTo>
                  <a:pt x="6387" y="6822"/>
                  <a:pt x="8113" y="6133"/>
                  <a:pt x="9839" y="6133"/>
                </a:cubicBezTo>
                <a:close/>
              </a:path>
            </a:pathLst>
          </a:custGeom>
          <a:noFill/>
          <a:ln w="1905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6" name="Google Shape;406;p23"/>
          <p:cNvSpPr/>
          <p:nvPr/>
        </p:nvSpPr>
        <p:spPr>
          <a:xfrm>
            <a:off x="5711728" y="1936998"/>
            <a:ext cx="2225720" cy="2225722"/>
          </a:xfrm>
          <a:custGeom>
            <a:avLst/>
            <a:gdLst/>
            <a:ahLst/>
            <a:cxnLst/>
            <a:rect l="l" t="t" r="r" b="b"/>
            <a:pathLst>
              <a:path w="19679" h="20595" extrusionOk="0">
                <a:moveTo>
                  <a:pt x="9840" y="0"/>
                </a:moveTo>
                <a:cubicBezTo>
                  <a:pt x="7322" y="0"/>
                  <a:pt x="4802" y="1005"/>
                  <a:pt x="2881" y="3016"/>
                </a:cubicBezTo>
                <a:cubicBezTo>
                  <a:pt x="-961" y="7037"/>
                  <a:pt x="-961" y="13558"/>
                  <a:pt x="2881" y="17579"/>
                </a:cubicBezTo>
                <a:cubicBezTo>
                  <a:pt x="6724" y="21600"/>
                  <a:pt x="12954" y="21600"/>
                  <a:pt x="16797" y="17579"/>
                </a:cubicBezTo>
                <a:cubicBezTo>
                  <a:pt x="20639" y="13558"/>
                  <a:pt x="20639" y="7037"/>
                  <a:pt x="16797" y="3016"/>
                </a:cubicBezTo>
                <a:cubicBezTo>
                  <a:pt x="14876" y="1005"/>
                  <a:pt x="12358" y="0"/>
                  <a:pt x="9840" y="0"/>
                </a:cubicBezTo>
                <a:close/>
                <a:moveTo>
                  <a:pt x="9824" y="7869"/>
                </a:moveTo>
                <a:cubicBezTo>
                  <a:pt x="11327" y="7869"/>
                  <a:pt x="12831" y="8470"/>
                  <a:pt x="13978" y="9670"/>
                </a:cubicBezTo>
                <a:cubicBezTo>
                  <a:pt x="16272" y="12071"/>
                  <a:pt x="16272" y="15963"/>
                  <a:pt x="13978" y="18364"/>
                </a:cubicBezTo>
                <a:cubicBezTo>
                  <a:pt x="11684" y="20765"/>
                  <a:pt x="7964" y="20765"/>
                  <a:pt x="5670" y="18364"/>
                </a:cubicBezTo>
                <a:cubicBezTo>
                  <a:pt x="3376" y="15963"/>
                  <a:pt x="3376" y="12071"/>
                  <a:pt x="5670" y="9670"/>
                </a:cubicBezTo>
                <a:cubicBezTo>
                  <a:pt x="6817" y="8470"/>
                  <a:pt x="8320" y="7869"/>
                  <a:pt x="9824" y="7869"/>
                </a:cubicBezTo>
                <a:close/>
              </a:path>
            </a:pathLst>
          </a:custGeom>
          <a:noFill/>
          <a:ln w="1905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7" name="Google Shape;407;p23"/>
          <p:cNvSpPr/>
          <p:nvPr/>
        </p:nvSpPr>
        <p:spPr>
          <a:xfrm>
            <a:off x="6211059" y="2840920"/>
            <a:ext cx="1227059" cy="1227059"/>
          </a:xfrm>
          <a:prstGeom prst="ellipse">
            <a:avLst/>
          </a:prstGeom>
          <a:noFill/>
          <a:ln w="19050" cap="flat" cmpd="sng">
            <a:solidFill>
              <a:schemeClr val="accent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8" name="Google Shape;408;p23"/>
          <p:cNvSpPr/>
          <p:nvPr/>
        </p:nvSpPr>
        <p:spPr>
          <a:xfrm>
            <a:off x="6211059" y="2840945"/>
            <a:ext cx="1227000" cy="1227000"/>
          </a:xfrm>
          <a:prstGeom prst="ellipse">
            <a:avLst/>
          </a:prstGeom>
          <a:solidFill>
            <a:schemeClr val="accent3">
              <a:alpha val="74901"/>
            </a:scheme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09" name="Google Shape;409;p23"/>
          <p:cNvSpPr txBox="1"/>
          <p:nvPr/>
        </p:nvSpPr>
        <p:spPr>
          <a:xfrm>
            <a:off x="6183034" y="1535780"/>
            <a:ext cx="1270119" cy="176972"/>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lt1"/>
              </a:buClr>
              <a:buSzPts val="900"/>
              <a:buFont typeface="DM Sans"/>
              <a:buNone/>
            </a:pPr>
            <a:r>
              <a:rPr lang="en-GB" sz="900" b="0" i="0" u="none" strike="noStrike" cap="none" dirty="0" smtClean="0">
                <a:solidFill>
                  <a:schemeClr val="lt1"/>
                </a:solidFill>
                <a:latin typeface="DM Sans"/>
                <a:ea typeface="DM Sans"/>
                <a:cs typeface="DM Sans"/>
                <a:sym typeface="DM Sans"/>
              </a:rPr>
              <a:t>Model Evaluation</a:t>
            </a:r>
            <a:endParaRPr sz="500" dirty="0"/>
          </a:p>
        </p:txBody>
      </p:sp>
      <p:sp>
        <p:nvSpPr>
          <p:cNvPr id="410" name="Google Shape;410;p23"/>
          <p:cNvSpPr txBox="1"/>
          <p:nvPr/>
        </p:nvSpPr>
        <p:spPr>
          <a:xfrm>
            <a:off x="6183034" y="2478881"/>
            <a:ext cx="1270119" cy="176972"/>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lt1"/>
              </a:buClr>
              <a:buSzPts val="900"/>
              <a:buFont typeface="DM Sans"/>
              <a:buNone/>
            </a:pPr>
            <a:r>
              <a:rPr lang="en-GB" sz="900" b="0" i="0" u="none" strike="noStrike" cap="none" dirty="0" smtClean="0">
                <a:solidFill>
                  <a:schemeClr val="lt1"/>
                </a:solidFill>
                <a:latin typeface="DM Sans"/>
                <a:ea typeface="DM Sans"/>
                <a:cs typeface="DM Sans"/>
                <a:sym typeface="DM Sans"/>
              </a:rPr>
              <a:t>Score</a:t>
            </a:r>
            <a:endParaRPr sz="500" dirty="0"/>
          </a:p>
        </p:txBody>
      </p:sp>
      <p:sp>
        <p:nvSpPr>
          <p:cNvPr id="411" name="Google Shape;411;p23"/>
          <p:cNvSpPr txBox="1"/>
          <p:nvPr/>
        </p:nvSpPr>
        <p:spPr>
          <a:xfrm>
            <a:off x="6374838" y="3498056"/>
            <a:ext cx="896036" cy="176971"/>
          </a:xfrm>
          <a:prstGeom prst="rect">
            <a:avLst/>
          </a:prstGeom>
          <a:noFill/>
          <a:ln>
            <a:noFill/>
          </a:ln>
        </p:spPr>
        <p:txBody>
          <a:bodyPr spcFirstLastPara="1" wrap="square" lIns="19050" tIns="19050" rIns="19050" bIns="19050" anchor="t" anchorCtr="0">
            <a:spAutoFit/>
          </a:bodyPr>
          <a:lstStyle/>
          <a:p>
            <a:pPr marL="0" marR="0" lvl="0" indent="0" algn="ctr" rtl="0">
              <a:lnSpc>
                <a:spcPct val="100000"/>
              </a:lnSpc>
              <a:spcBef>
                <a:spcPts val="0"/>
              </a:spcBef>
              <a:spcAft>
                <a:spcPts val="0"/>
              </a:spcAft>
              <a:buClr>
                <a:schemeClr val="lt1"/>
              </a:buClr>
              <a:buSzPts val="900"/>
              <a:buFont typeface="DM Sans"/>
              <a:buNone/>
            </a:pPr>
            <a:r>
              <a:rPr lang="en-GB" sz="900" b="0" i="0" u="none" strike="noStrike" cap="none" dirty="0" smtClean="0">
                <a:solidFill>
                  <a:schemeClr val="lt1"/>
                </a:solidFill>
                <a:latin typeface="DM Sans"/>
                <a:ea typeface="DM Sans"/>
                <a:cs typeface="DM Sans"/>
                <a:sym typeface="DM Sans"/>
              </a:rPr>
              <a:t>Errors</a:t>
            </a:r>
            <a:endParaRPr sz="500" dirty="0"/>
          </a:p>
        </p:txBody>
      </p:sp>
      <p:sp>
        <p:nvSpPr>
          <p:cNvPr id="412" name="Google Shape;412;p23"/>
          <p:cNvSpPr/>
          <p:nvPr/>
        </p:nvSpPr>
        <p:spPr>
          <a:xfrm>
            <a:off x="6691358" y="1085498"/>
            <a:ext cx="266460" cy="349569"/>
          </a:xfrm>
          <a:custGeom>
            <a:avLst/>
            <a:gdLst/>
            <a:ahLst/>
            <a:cxnLst/>
            <a:rect l="l" t="t" r="r" b="b"/>
            <a:pathLst>
              <a:path w="21381" h="21443" extrusionOk="0">
                <a:moveTo>
                  <a:pt x="9694" y="8648"/>
                </a:moveTo>
                <a:lnTo>
                  <a:pt x="9694" y="18743"/>
                </a:lnTo>
                <a:cubicBezTo>
                  <a:pt x="9694" y="18921"/>
                  <a:pt x="9601" y="19092"/>
                  <a:pt x="9436" y="19218"/>
                </a:cubicBezTo>
                <a:lnTo>
                  <a:pt x="6795" y="21237"/>
                </a:lnTo>
                <a:cubicBezTo>
                  <a:pt x="6445" y="21496"/>
                  <a:pt x="5888" y="21488"/>
                  <a:pt x="5550" y="21221"/>
                </a:cubicBezTo>
                <a:cubicBezTo>
                  <a:pt x="5221" y="20960"/>
                  <a:pt x="5221" y="20547"/>
                  <a:pt x="5550" y="20286"/>
                </a:cubicBezTo>
                <a:lnTo>
                  <a:pt x="7933" y="18464"/>
                </a:lnTo>
                <a:lnTo>
                  <a:pt x="7933" y="8927"/>
                </a:lnTo>
                <a:lnTo>
                  <a:pt x="6623" y="7925"/>
                </a:lnTo>
                <a:cubicBezTo>
                  <a:pt x="5671" y="8128"/>
                  <a:pt x="4685" y="7702"/>
                  <a:pt x="4420" y="6974"/>
                </a:cubicBezTo>
                <a:cubicBezTo>
                  <a:pt x="4155" y="6246"/>
                  <a:pt x="4712" y="5492"/>
                  <a:pt x="5664" y="5289"/>
                </a:cubicBezTo>
                <a:cubicBezTo>
                  <a:pt x="6617" y="5087"/>
                  <a:pt x="7603" y="5513"/>
                  <a:pt x="7868" y="6241"/>
                </a:cubicBezTo>
                <a:cubicBezTo>
                  <a:pt x="7956" y="6481"/>
                  <a:pt x="7956" y="6734"/>
                  <a:pt x="7868" y="6974"/>
                </a:cubicBezTo>
                <a:lnTo>
                  <a:pt x="9436" y="8172"/>
                </a:lnTo>
                <a:cubicBezTo>
                  <a:pt x="9601" y="8299"/>
                  <a:pt x="9694" y="8470"/>
                  <a:pt x="9694" y="8648"/>
                </a:cubicBezTo>
                <a:close/>
                <a:moveTo>
                  <a:pt x="6173" y="17397"/>
                </a:moveTo>
                <a:lnTo>
                  <a:pt x="6173" y="11340"/>
                </a:lnTo>
                <a:cubicBezTo>
                  <a:pt x="6173" y="11162"/>
                  <a:pt x="6080" y="10991"/>
                  <a:pt x="5915" y="10864"/>
                </a:cubicBezTo>
                <a:lnTo>
                  <a:pt x="2651" y="8370"/>
                </a:lnTo>
                <a:lnTo>
                  <a:pt x="2651" y="4889"/>
                </a:lnTo>
                <a:lnTo>
                  <a:pt x="4842" y="3215"/>
                </a:lnTo>
                <a:cubicBezTo>
                  <a:pt x="5794" y="3417"/>
                  <a:pt x="6781" y="2991"/>
                  <a:pt x="7046" y="2263"/>
                </a:cubicBezTo>
                <a:cubicBezTo>
                  <a:pt x="7310" y="1535"/>
                  <a:pt x="6753" y="781"/>
                  <a:pt x="5801" y="579"/>
                </a:cubicBezTo>
                <a:cubicBezTo>
                  <a:pt x="4848" y="376"/>
                  <a:pt x="3862" y="802"/>
                  <a:pt x="3597" y="1530"/>
                </a:cubicBezTo>
                <a:cubicBezTo>
                  <a:pt x="3510" y="1770"/>
                  <a:pt x="3510" y="2023"/>
                  <a:pt x="3597" y="2263"/>
                </a:cubicBezTo>
                <a:lnTo>
                  <a:pt x="1149" y="4135"/>
                </a:lnTo>
                <a:cubicBezTo>
                  <a:pt x="984" y="4261"/>
                  <a:pt x="891" y="4432"/>
                  <a:pt x="891" y="4610"/>
                </a:cubicBezTo>
                <a:lnTo>
                  <a:pt x="891" y="8648"/>
                </a:lnTo>
                <a:cubicBezTo>
                  <a:pt x="891" y="8827"/>
                  <a:pt x="984" y="8998"/>
                  <a:pt x="1149" y="9124"/>
                </a:cubicBezTo>
                <a:lnTo>
                  <a:pt x="4412" y="11619"/>
                </a:lnTo>
                <a:lnTo>
                  <a:pt x="4412" y="17118"/>
                </a:lnTo>
                <a:lnTo>
                  <a:pt x="268" y="20286"/>
                </a:lnTo>
                <a:cubicBezTo>
                  <a:pt x="-81" y="20544"/>
                  <a:pt x="-91" y="20970"/>
                  <a:pt x="247" y="21237"/>
                </a:cubicBezTo>
                <a:cubicBezTo>
                  <a:pt x="585" y="21505"/>
                  <a:pt x="1142" y="21512"/>
                  <a:pt x="1492" y="21254"/>
                </a:cubicBezTo>
                <a:cubicBezTo>
                  <a:pt x="1499" y="21248"/>
                  <a:pt x="1506" y="21243"/>
                  <a:pt x="1513" y="21237"/>
                </a:cubicBezTo>
                <a:lnTo>
                  <a:pt x="5915" y="17873"/>
                </a:lnTo>
                <a:cubicBezTo>
                  <a:pt x="6080" y="17746"/>
                  <a:pt x="6173" y="17575"/>
                  <a:pt x="6173" y="17397"/>
                </a:cubicBezTo>
                <a:close/>
                <a:moveTo>
                  <a:pt x="20989" y="8850"/>
                </a:moveTo>
                <a:cubicBezTo>
                  <a:pt x="20817" y="8609"/>
                  <a:pt x="20648" y="8387"/>
                  <a:pt x="20488" y="8177"/>
                </a:cubicBezTo>
                <a:cubicBezTo>
                  <a:pt x="19768" y="7235"/>
                  <a:pt x="19335" y="6666"/>
                  <a:pt x="19569" y="5549"/>
                </a:cubicBezTo>
                <a:cubicBezTo>
                  <a:pt x="19893" y="4228"/>
                  <a:pt x="19472" y="2864"/>
                  <a:pt x="18409" y="1794"/>
                </a:cubicBezTo>
                <a:cubicBezTo>
                  <a:pt x="17412" y="908"/>
                  <a:pt x="16030" y="326"/>
                  <a:pt x="14517" y="154"/>
                </a:cubicBezTo>
                <a:cubicBezTo>
                  <a:pt x="12844" y="-76"/>
                  <a:pt x="11129" y="-48"/>
                  <a:pt x="9470" y="236"/>
                </a:cubicBezTo>
                <a:cubicBezTo>
                  <a:pt x="9083" y="313"/>
                  <a:pt x="8812" y="580"/>
                  <a:pt x="8814" y="886"/>
                </a:cubicBezTo>
                <a:lnTo>
                  <a:pt x="8814" y="3938"/>
                </a:lnTo>
                <a:cubicBezTo>
                  <a:pt x="8813" y="4030"/>
                  <a:pt x="8838" y="4122"/>
                  <a:pt x="8885" y="4207"/>
                </a:cubicBezTo>
                <a:lnTo>
                  <a:pt x="11455" y="8786"/>
                </a:lnTo>
                <a:lnTo>
                  <a:pt x="11455" y="16470"/>
                </a:lnTo>
                <a:cubicBezTo>
                  <a:pt x="11455" y="18116"/>
                  <a:pt x="12584" y="19641"/>
                  <a:pt x="14430" y="20488"/>
                </a:cubicBezTo>
                <a:lnTo>
                  <a:pt x="16283" y="21338"/>
                </a:lnTo>
                <a:cubicBezTo>
                  <a:pt x="16705" y="21524"/>
                  <a:pt x="17243" y="21413"/>
                  <a:pt x="17486" y="21091"/>
                </a:cubicBezTo>
                <a:cubicBezTo>
                  <a:pt x="17722" y="20778"/>
                  <a:pt x="17592" y="20377"/>
                  <a:pt x="17190" y="20185"/>
                </a:cubicBezTo>
                <a:lnTo>
                  <a:pt x="15336" y="19334"/>
                </a:lnTo>
                <a:cubicBezTo>
                  <a:pt x="14021" y="18731"/>
                  <a:pt x="13216" y="17644"/>
                  <a:pt x="13215" y="16471"/>
                </a:cubicBezTo>
                <a:lnTo>
                  <a:pt x="13215" y="15440"/>
                </a:lnTo>
                <a:cubicBezTo>
                  <a:pt x="13519" y="15556"/>
                  <a:pt x="13831" y="15656"/>
                  <a:pt x="14151" y="15741"/>
                </a:cubicBezTo>
                <a:cubicBezTo>
                  <a:pt x="14584" y="15858"/>
                  <a:pt x="15039" y="15919"/>
                  <a:pt x="15497" y="15922"/>
                </a:cubicBezTo>
                <a:cubicBezTo>
                  <a:pt x="16076" y="15924"/>
                  <a:pt x="16646" y="15811"/>
                  <a:pt x="17150" y="15593"/>
                </a:cubicBezTo>
                <a:cubicBezTo>
                  <a:pt x="17430" y="15473"/>
                  <a:pt x="17687" y="15324"/>
                  <a:pt x="17915" y="15150"/>
                </a:cubicBezTo>
                <a:cubicBezTo>
                  <a:pt x="18156" y="14963"/>
                  <a:pt x="18154" y="14661"/>
                  <a:pt x="17909" y="14477"/>
                </a:cubicBezTo>
                <a:cubicBezTo>
                  <a:pt x="17846" y="14430"/>
                  <a:pt x="17772" y="14393"/>
                  <a:pt x="17690" y="14370"/>
                </a:cubicBezTo>
                <a:cubicBezTo>
                  <a:pt x="17301" y="14266"/>
                  <a:pt x="16931" y="14126"/>
                  <a:pt x="16588" y="13951"/>
                </a:cubicBezTo>
                <a:cubicBezTo>
                  <a:pt x="16179" y="13750"/>
                  <a:pt x="16061" y="13333"/>
                  <a:pt x="16325" y="13021"/>
                </a:cubicBezTo>
                <a:cubicBezTo>
                  <a:pt x="16588" y="12709"/>
                  <a:pt x="17133" y="12618"/>
                  <a:pt x="17541" y="12820"/>
                </a:cubicBezTo>
                <a:cubicBezTo>
                  <a:pt x="17550" y="12824"/>
                  <a:pt x="17559" y="12828"/>
                  <a:pt x="17567" y="12833"/>
                </a:cubicBezTo>
                <a:cubicBezTo>
                  <a:pt x="17799" y="12949"/>
                  <a:pt x="18049" y="13043"/>
                  <a:pt x="18313" y="13111"/>
                </a:cubicBezTo>
                <a:cubicBezTo>
                  <a:pt x="18702" y="13215"/>
                  <a:pt x="19126" y="13057"/>
                  <a:pt x="19262" y="12760"/>
                </a:cubicBezTo>
                <a:cubicBezTo>
                  <a:pt x="19278" y="12725"/>
                  <a:pt x="19289" y="12688"/>
                  <a:pt x="19296" y="12651"/>
                </a:cubicBezTo>
                <a:cubicBezTo>
                  <a:pt x="19354" y="12315"/>
                  <a:pt x="19384" y="11987"/>
                  <a:pt x="19416" y="11686"/>
                </a:cubicBezTo>
                <a:lnTo>
                  <a:pt x="19440" y="11453"/>
                </a:lnTo>
                <a:cubicBezTo>
                  <a:pt x="19714" y="11368"/>
                  <a:pt x="19981" y="11271"/>
                  <a:pt x="20240" y="11162"/>
                </a:cubicBezTo>
                <a:cubicBezTo>
                  <a:pt x="20605" y="11025"/>
                  <a:pt x="20916" y="10816"/>
                  <a:pt x="21140" y="10557"/>
                </a:cubicBezTo>
                <a:cubicBezTo>
                  <a:pt x="21509" y="10011"/>
                  <a:pt x="21451" y="9353"/>
                  <a:pt x="20989" y="8850"/>
                </a:cubicBezTo>
                <a:close/>
                <a:moveTo>
                  <a:pt x="16737" y="7302"/>
                </a:moveTo>
                <a:cubicBezTo>
                  <a:pt x="16251" y="7302"/>
                  <a:pt x="15856" y="7001"/>
                  <a:pt x="15856" y="6629"/>
                </a:cubicBezTo>
                <a:lnTo>
                  <a:pt x="15856" y="5956"/>
                </a:lnTo>
                <a:cubicBezTo>
                  <a:pt x="15856" y="5585"/>
                  <a:pt x="16251" y="5283"/>
                  <a:pt x="16737" y="5283"/>
                </a:cubicBezTo>
                <a:cubicBezTo>
                  <a:pt x="17223" y="5283"/>
                  <a:pt x="17617" y="5585"/>
                  <a:pt x="17617" y="5956"/>
                </a:cubicBezTo>
                <a:lnTo>
                  <a:pt x="17617" y="6629"/>
                </a:lnTo>
                <a:cubicBezTo>
                  <a:pt x="17617" y="7001"/>
                  <a:pt x="17223" y="7302"/>
                  <a:pt x="16737" y="7302"/>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15" name="Google Shape;415;p23"/>
          <p:cNvSpPr txBox="1"/>
          <p:nvPr/>
        </p:nvSpPr>
        <p:spPr>
          <a:xfrm>
            <a:off x="579609" y="804988"/>
            <a:ext cx="4050735" cy="300082"/>
          </a:xfrm>
          <a:prstGeom prst="rect">
            <a:avLst/>
          </a:prstGeom>
          <a:noFill/>
          <a:ln>
            <a:noFill/>
          </a:ln>
        </p:spPr>
        <p:txBody>
          <a:bodyPr spcFirstLastPara="1" wrap="square" lIns="19050" tIns="19050" rIns="19050" bIns="19050" anchor="b" anchorCtr="0">
            <a:spAutoFit/>
          </a:bodyPr>
          <a:lstStyle/>
          <a:p>
            <a:pPr marL="0" marR="0" lvl="0" indent="0" algn="l" rtl="0">
              <a:lnSpc>
                <a:spcPct val="100000"/>
              </a:lnSpc>
              <a:spcBef>
                <a:spcPts val="0"/>
              </a:spcBef>
              <a:spcAft>
                <a:spcPts val="0"/>
              </a:spcAft>
              <a:buClr>
                <a:schemeClr val="dk1"/>
              </a:buClr>
              <a:buSzPts val="1700"/>
              <a:buFont typeface="DM Sans Medium"/>
              <a:buNone/>
            </a:pPr>
            <a:r>
              <a:rPr lang="en-US" sz="1700" b="0" i="0" u="none" strike="noStrike" cap="none" dirty="0" smtClean="0">
                <a:solidFill>
                  <a:schemeClr val="dk1"/>
                </a:solidFill>
                <a:latin typeface="DM Sans Medium"/>
                <a:ea typeface="DM Sans Medium"/>
                <a:cs typeface="DM Sans Medium"/>
                <a:sym typeface="DM Sans Medium"/>
              </a:rPr>
              <a:t>Model Evaluation</a:t>
            </a:r>
            <a:endParaRPr sz="500" dirty="0"/>
          </a:p>
        </p:txBody>
      </p:sp>
      <p:sp>
        <p:nvSpPr>
          <p:cNvPr id="417" name="Google Shape;417;p23"/>
          <p:cNvSpPr/>
          <p:nvPr/>
        </p:nvSpPr>
        <p:spPr>
          <a:xfrm>
            <a:off x="670116" y="1999711"/>
            <a:ext cx="72642" cy="54577"/>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18" name="Google Shape;418;p23"/>
          <p:cNvSpPr/>
          <p:nvPr/>
        </p:nvSpPr>
        <p:spPr>
          <a:xfrm>
            <a:off x="670116" y="2564480"/>
            <a:ext cx="72642" cy="75591"/>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419" name="Google Shape;419;p23"/>
          <p:cNvSpPr/>
          <p:nvPr/>
        </p:nvSpPr>
        <p:spPr>
          <a:xfrm>
            <a:off x="670116" y="3149349"/>
            <a:ext cx="72642" cy="72642"/>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24"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28"/>
          <p:cNvSpPr/>
          <p:nvPr/>
        </p:nvSpPr>
        <p:spPr>
          <a:xfrm>
            <a:off x="1068953" y="1477139"/>
            <a:ext cx="7246469" cy="3208903"/>
          </a:xfrm>
          <a:prstGeom prst="roundRect">
            <a:avLst>
              <a:gd name="adj" fmla="val 2989"/>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32" name="Google Shape;632;p28"/>
          <p:cNvSpPr txBox="1"/>
          <p:nvPr/>
        </p:nvSpPr>
        <p:spPr>
          <a:xfrm>
            <a:off x="1388453" y="3309021"/>
            <a:ext cx="2895312" cy="654025"/>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0.31593810514236553</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0.49435523338404497</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0.24438709677419354</a:t>
            </a:r>
          </a:p>
          <a:p>
            <a:pPr lvl="0">
              <a:buClr>
                <a:schemeClr val="dk2"/>
              </a:buClr>
              <a:buSzPts val="800"/>
            </a:pPr>
            <a:r>
              <a:rPr lang="en-US" sz="800" dirty="0">
                <a:solidFill>
                  <a:schemeClr val="dk2"/>
                </a:solidFill>
                <a:latin typeface="DM Sans"/>
                <a:ea typeface="DM Sans"/>
                <a:cs typeface="DM Sans"/>
                <a:sym typeface="DM Sans"/>
              </a:rPr>
              <a:t>score on train: </a:t>
            </a:r>
            <a:r>
              <a:rPr lang="en-US" sz="800" dirty="0" smtClean="0">
                <a:solidFill>
                  <a:schemeClr val="dk2"/>
                </a:solidFill>
                <a:latin typeface="DM Sans"/>
                <a:ea typeface="DM Sans"/>
                <a:cs typeface="DM Sans"/>
                <a:sym typeface="DM Sans"/>
              </a:rPr>
              <a:t>                            0.7498225462992837</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0.7556129032258064</a:t>
            </a:r>
            <a:endParaRPr sz="500" dirty="0"/>
          </a:p>
        </p:txBody>
      </p:sp>
      <p:sp>
        <p:nvSpPr>
          <p:cNvPr id="633" name="Google Shape;633;p28"/>
          <p:cNvSpPr/>
          <p:nvPr/>
        </p:nvSpPr>
        <p:spPr>
          <a:xfrm>
            <a:off x="1247775" y="1343810"/>
            <a:ext cx="2389734" cy="535186"/>
          </a:xfrm>
          <a:custGeom>
            <a:avLst/>
            <a:gdLst/>
            <a:ahLst/>
            <a:cxnLst/>
            <a:rect l="l" t="t" r="r" b="b"/>
            <a:pathLst>
              <a:path w="21600" h="21600" extrusionOk="0">
                <a:moveTo>
                  <a:pt x="987" y="0"/>
                </a:moveTo>
                <a:cubicBezTo>
                  <a:pt x="698" y="0"/>
                  <a:pt x="523" y="0"/>
                  <a:pt x="408" y="216"/>
                </a:cubicBezTo>
                <a:cubicBezTo>
                  <a:pt x="241" y="488"/>
                  <a:pt x="109" y="1074"/>
                  <a:pt x="48" y="1820"/>
                </a:cubicBezTo>
                <a:cubicBezTo>
                  <a:pt x="0" y="2337"/>
                  <a:pt x="0" y="3116"/>
                  <a:pt x="0" y="4409"/>
                </a:cubicBezTo>
                <a:lnTo>
                  <a:pt x="0" y="21600"/>
                </a:lnTo>
                <a:lnTo>
                  <a:pt x="21600" y="21600"/>
                </a:lnTo>
                <a:lnTo>
                  <a:pt x="21600" y="4409"/>
                </a:lnTo>
                <a:cubicBezTo>
                  <a:pt x="21600" y="3116"/>
                  <a:pt x="21600" y="2337"/>
                  <a:pt x="21552" y="1820"/>
                </a:cubicBezTo>
                <a:cubicBezTo>
                  <a:pt x="21491" y="1074"/>
                  <a:pt x="21359" y="488"/>
                  <a:pt x="21192" y="216"/>
                </a:cubicBezTo>
                <a:cubicBezTo>
                  <a:pt x="21077" y="0"/>
                  <a:pt x="20902" y="0"/>
                  <a:pt x="20613" y="0"/>
                </a:cubicBezTo>
                <a:lnTo>
                  <a:pt x="987"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38" name="Google Shape;638;p28"/>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8</a:t>
            </a:fld>
            <a:endParaRPr/>
          </a:p>
        </p:txBody>
      </p:sp>
      <p:sp>
        <p:nvSpPr>
          <p:cNvPr id="639" name="Google Shape;639;p28"/>
          <p:cNvSpPr txBox="1"/>
          <p:nvPr/>
        </p:nvSpPr>
        <p:spPr>
          <a:xfrm>
            <a:off x="1388452" y="1552210"/>
            <a:ext cx="1743023" cy="19236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1000"/>
              <a:buFont typeface="DM Sans Medium"/>
              <a:buNone/>
            </a:pPr>
            <a:r>
              <a:rPr lang="en-GB" sz="1000" b="0" i="0" u="none" strike="noStrike" cap="none" dirty="0" smtClean="0">
                <a:solidFill>
                  <a:schemeClr val="lt1"/>
                </a:solidFill>
                <a:latin typeface="DM Sans Medium"/>
                <a:ea typeface="DM Sans Medium"/>
                <a:cs typeface="DM Sans Medium"/>
                <a:sym typeface="DM Sans Medium"/>
              </a:rPr>
              <a:t>Model Selected</a:t>
            </a:r>
            <a:endParaRPr sz="500" dirty="0"/>
          </a:p>
        </p:txBody>
      </p:sp>
      <p:sp>
        <p:nvSpPr>
          <p:cNvPr id="640" name="Google Shape;640;p28"/>
          <p:cNvSpPr txBox="1"/>
          <p:nvPr/>
        </p:nvSpPr>
        <p:spPr>
          <a:xfrm>
            <a:off x="1382423" y="2171003"/>
            <a:ext cx="2901342" cy="654025"/>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-0.31732769131463834</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0.4946161757265148</a:t>
            </a: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0.24464516129032257</a:t>
            </a:r>
          </a:p>
          <a:p>
            <a:pPr lvl="0">
              <a:buClr>
                <a:schemeClr val="dk2"/>
              </a:buClr>
              <a:buSzPts val="800"/>
            </a:pPr>
            <a:r>
              <a:rPr lang="en-US" sz="800" dirty="0">
                <a:solidFill>
                  <a:schemeClr val="dk2"/>
                </a:solidFill>
                <a:latin typeface="DM Sans"/>
                <a:ea typeface="DM Sans"/>
                <a:cs typeface="DM Sans"/>
                <a:sym typeface="DM Sans"/>
              </a:rPr>
              <a:t>score on train</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0.7493708459701878</a:t>
            </a: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0.7553548387096775</a:t>
            </a:r>
            <a:endParaRPr sz="500" dirty="0"/>
          </a:p>
        </p:txBody>
      </p:sp>
      <p:sp>
        <p:nvSpPr>
          <p:cNvPr id="647" name="Google Shape;647;p28"/>
          <p:cNvSpPr/>
          <p:nvPr/>
        </p:nvSpPr>
        <p:spPr>
          <a:xfrm>
            <a:off x="604258" y="1996626"/>
            <a:ext cx="591567" cy="1194759"/>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48" name="Google Shape;648;p28"/>
          <p:cNvSpPr txBox="1"/>
          <p:nvPr/>
        </p:nvSpPr>
        <p:spPr>
          <a:xfrm rot="-5400000">
            <a:off x="532536" y="2617905"/>
            <a:ext cx="735012" cy="192360"/>
          </a:xfrm>
          <a:prstGeom prst="rect">
            <a:avLst/>
          </a:prstGeom>
          <a:noFill/>
          <a:ln>
            <a:noFill/>
          </a:ln>
        </p:spPr>
        <p:txBody>
          <a:bodyPr spcFirstLastPara="1" wrap="square" lIns="19050" tIns="19050" rIns="19050" bIns="19050" anchor="ctr" anchorCtr="0">
            <a:spAutoFit/>
          </a:bodyPr>
          <a:lstStyle/>
          <a:p>
            <a:pPr marL="0" marR="0" lvl="0" indent="0" algn="r" rtl="0">
              <a:lnSpc>
                <a:spcPct val="100000"/>
              </a:lnSpc>
              <a:spcBef>
                <a:spcPts val="0"/>
              </a:spcBef>
              <a:spcAft>
                <a:spcPts val="0"/>
              </a:spcAft>
              <a:buClr>
                <a:schemeClr val="dk1"/>
              </a:buClr>
              <a:buSzPts val="1000"/>
              <a:buFont typeface="DM Sans Medium"/>
              <a:buNone/>
            </a:pPr>
            <a:r>
              <a:rPr lang="en-GB" sz="1000" b="0" i="0" u="none" strike="noStrike" cap="none" dirty="0" smtClean="0">
                <a:solidFill>
                  <a:schemeClr val="dk1"/>
                </a:solidFill>
                <a:latin typeface="DM Sans Medium"/>
                <a:ea typeface="DM Sans Medium"/>
                <a:cs typeface="DM Sans Medium"/>
                <a:sym typeface="DM Sans Medium"/>
              </a:rPr>
              <a:t>Logistics</a:t>
            </a:r>
            <a:endParaRPr sz="500" dirty="0"/>
          </a:p>
        </p:txBody>
      </p:sp>
      <p:sp>
        <p:nvSpPr>
          <p:cNvPr id="649" name="Google Shape;649;p28"/>
          <p:cNvSpPr/>
          <p:nvPr/>
        </p:nvSpPr>
        <p:spPr>
          <a:xfrm>
            <a:off x="790856" y="2047002"/>
            <a:ext cx="218372" cy="181317"/>
          </a:xfrm>
          <a:custGeom>
            <a:avLst/>
            <a:gdLst/>
            <a:ahLst/>
            <a:cxnLst/>
            <a:rect l="l" t="t" r="r" b="b"/>
            <a:pathLst>
              <a:path w="21600" h="21600" extrusionOk="0">
                <a:moveTo>
                  <a:pt x="630" y="0"/>
                </a:moveTo>
                <a:cubicBezTo>
                  <a:pt x="280" y="0"/>
                  <a:pt x="0" y="337"/>
                  <a:pt x="0" y="758"/>
                </a:cubicBezTo>
                <a:lnTo>
                  <a:pt x="0" y="16259"/>
                </a:lnTo>
                <a:lnTo>
                  <a:pt x="8897" y="16259"/>
                </a:lnTo>
                <a:cubicBezTo>
                  <a:pt x="9358" y="16259"/>
                  <a:pt x="9798" y="16420"/>
                  <a:pt x="10170" y="16680"/>
                </a:cubicBezTo>
                <a:lnTo>
                  <a:pt x="10170" y="1264"/>
                </a:lnTo>
                <a:cubicBezTo>
                  <a:pt x="9583" y="499"/>
                  <a:pt x="8674" y="0"/>
                  <a:pt x="7848" y="0"/>
                </a:cubicBezTo>
                <a:lnTo>
                  <a:pt x="630" y="0"/>
                </a:lnTo>
                <a:close/>
                <a:moveTo>
                  <a:pt x="13752" y="0"/>
                </a:moveTo>
                <a:cubicBezTo>
                  <a:pt x="12926" y="0"/>
                  <a:pt x="12017" y="499"/>
                  <a:pt x="11430" y="1264"/>
                </a:cubicBezTo>
                <a:lnTo>
                  <a:pt x="11430" y="16680"/>
                </a:lnTo>
                <a:cubicBezTo>
                  <a:pt x="11802" y="16420"/>
                  <a:pt x="12242" y="16259"/>
                  <a:pt x="12703" y="16259"/>
                </a:cubicBezTo>
                <a:lnTo>
                  <a:pt x="21600" y="16259"/>
                </a:lnTo>
                <a:lnTo>
                  <a:pt x="21600" y="758"/>
                </a:lnTo>
                <a:cubicBezTo>
                  <a:pt x="21600" y="337"/>
                  <a:pt x="21320" y="0"/>
                  <a:pt x="20970" y="0"/>
                </a:cubicBezTo>
                <a:lnTo>
                  <a:pt x="19683" y="0"/>
                </a:lnTo>
                <a:lnTo>
                  <a:pt x="19683" y="7363"/>
                </a:lnTo>
                <a:cubicBezTo>
                  <a:pt x="19683" y="7623"/>
                  <a:pt x="19572" y="7880"/>
                  <a:pt x="19390" y="8020"/>
                </a:cubicBezTo>
                <a:cubicBezTo>
                  <a:pt x="19286" y="8099"/>
                  <a:pt x="19159" y="8138"/>
                  <a:pt x="19040" y="8138"/>
                </a:cubicBezTo>
                <a:cubicBezTo>
                  <a:pt x="18949" y="8138"/>
                  <a:pt x="18859" y="8102"/>
                  <a:pt x="18774" y="8054"/>
                </a:cubicBezTo>
                <a:lnTo>
                  <a:pt x="17781" y="7498"/>
                </a:lnTo>
                <a:lnTo>
                  <a:pt x="16788" y="8054"/>
                </a:lnTo>
                <a:cubicBezTo>
                  <a:pt x="16592" y="8164"/>
                  <a:pt x="16354" y="8160"/>
                  <a:pt x="16172" y="8020"/>
                </a:cubicBezTo>
                <a:cubicBezTo>
                  <a:pt x="15990" y="7880"/>
                  <a:pt x="15878" y="7623"/>
                  <a:pt x="15878" y="7363"/>
                </a:cubicBezTo>
                <a:lnTo>
                  <a:pt x="15878" y="0"/>
                </a:lnTo>
                <a:lnTo>
                  <a:pt x="13752" y="0"/>
                </a:lnTo>
                <a:close/>
                <a:moveTo>
                  <a:pt x="17151" y="0"/>
                </a:moveTo>
                <a:lnTo>
                  <a:pt x="17151" y="6167"/>
                </a:lnTo>
                <a:lnTo>
                  <a:pt x="17515" y="5964"/>
                </a:lnTo>
                <a:cubicBezTo>
                  <a:pt x="17685" y="5869"/>
                  <a:pt x="17877" y="5869"/>
                  <a:pt x="18047" y="5964"/>
                </a:cubicBezTo>
                <a:lnTo>
                  <a:pt x="18410" y="6167"/>
                </a:lnTo>
                <a:lnTo>
                  <a:pt x="18410" y="0"/>
                </a:lnTo>
                <a:lnTo>
                  <a:pt x="17151" y="0"/>
                </a:lnTo>
                <a:close/>
                <a:moveTo>
                  <a:pt x="2532" y="3555"/>
                </a:moveTo>
                <a:lnTo>
                  <a:pt x="7638" y="3555"/>
                </a:lnTo>
                <a:cubicBezTo>
                  <a:pt x="7988" y="3555"/>
                  <a:pt x="8268" y="3909"/>
                  <a:pt x="8268" y="4330"/>
                </a:cubicBezTo>
                <a:cubicBezTo>
                  <a:pt x="8268" y="4751"/>
                  <a:pt x="7988" y="5088"/>
                  <a:pt x="7638" y="5088"/>
                </a:cubicBezTo>
                <a:lnTo>
                  <a:pt x="2532" y="5088"/>
                </a:lnTo>
                <a:cubicBezTo>
                  <a:pt x="2183" y="5088"/>
                  <a:pt x="1903" y="4751"/>
                  <a:pt x="1903" y="4330"/>
                </a:cubicBezTo>
                <a:cubicBezTo>
                  <a:pt x="1903" y="3909"/>
                  <a:pt x="2183" y="3555"/>
                  <a:pt x="2532" y="3555"/>
                </a:cubicBezTo>
                <a:close/>
                <a:moveTo>
                  <a:pt x="13962" y="3555"/>
                </a:moveTo>
                <a:lnTo>
                  <a:pt x="13976" y="3555"/>
                </a:lnTo>
                <a:cubicBezTo>
                  <a:pt x="14325" y="3555"/>
                  <a:pt x="14619" y="3909"/>
                  <a:pt x="14619" y="4330"/>
                </a:cubicBezTo>
                <a:cubicBezTo>
                  <a:pt x="14619" y="4751"/>
                  <a:pt x="14325" y="5088"/>
                  <a:pt x="13976" y="5088"/>
                </a:cubicBezTo>
                <a:lnTo>
                  <a:pt x="13962" y="5088"/>
                </a:lnTo>
                <a:cubicBezTo>
                  <a:pt x="13612" y="5088"/>
                  <a:pt x="13332" y="4751"/>
                  <a:pt x="13332" y="4330"/>
                </a:cubicBezTo>
                <a:cubicBezTo>
                  <a:pt x="13332" y="3909"/>
                  <a:pt x="13612" y="3555"/>
                  <a:pt x="13962" y="3555"/>
                </a:cubicBezTo>
                <a:close/>
                <a:moveTo>
                  <a:pt x="2532" y="6605"/>
                </a:moveTo>
                <a:lnTo>
                  <a:pt x="7638" y="6605"/>
                </a:lnTo>
                <a:cubicBezTo>
                  <a:pt x="7988" y="6605"/>
                  <a:pt x="8268" y="6942"/>
                  <a:pt x="8268" y="7363"/>
                </a:cubicBezTo>
                <a:cubicBezTo>
                  <a:pt x="8268" y="7784"/>
                  <a:pt x="7988" y="8138"/>
                  <a:pt x="7638" y="8138"/>
                </a:cubicBezTo>
                <a:lnTo>
                  <a:pt x="2532" y="8138"/>
                </a:lnTo>
                <a:cubicBezTo>
                  <a:pt x="2183" y="8138"/>
                  <a:pt x="1903" y="7784"/>
                  <a:pt x="1903" y="7363"/>
                </a:cubicBezTo>
                <a:cubicBezTo>
                  <a:pt x="1903" y="6942"/>
                  <a:pt x="2183" y="6605"/>
                  <a:pt x="2532" y="6605"/>
                </a:cubicBezTo>
                <a:close/>
                <a:moveTo>
                  <a:pt x="13962" y="6605"/>
                </a:moveTo>
                <a:lnTo>
                  <a:pt x="13976" y="6605"/>
                </a:lnTo>
                <a:cubicBezTo>
                  <a:pt x="14325" y="6605"/>
                  <a:pt x="14619" y="6942"/>
                  <a:pt x="14619" y="7363"/>
                </a:cubicBezTo>
                <a:cubicBezTo>
                  <a:pt x="14619" y="7784"/>
                  <a:pt x="14325" y="8138"/>
                  <a:pt x="13976" y="8138"/>
                </a:cubicBezTo>
                <a:lnTo>
                  <a:pt x="13962" y="8138"/>
                </a:lnTo>
                <a:cubicBezTo>
                  <a:pt x="13612" y="8138"/>
                  <a:pt x="13332" y="7784"/>
                  <a:pt x="13332" y="7363"/>
                </a:cubicBezTo>
                <a:cubicBezTo>
                  <a:pt x="13332" y="6942"/>
                  <a:pt x="13612" y="6605"/>
                  <a:pt x="13962" y="6605"/>
                </a:cubicBezTo>
                <a:close/>
                <a:moveTo>
                  <a:pt x="2532" y="9654"/>
                </a:moveTo>
                <a:lnTo>
                  <a:pt x="7638" y="9654"/>
                </a:lnTo>
                <a:cubicBezTo>
                  <a:pt x="7988" y="9654"/>
                  <a:pt x="8268" y="9992"/>
                  <a:pt x="8268" y="10412"/>
                </a:cubicBezTo>
                <a:cubicBezTo>
                  <a:pt x="8268" y="10833"/>
                  <a:pt x="7988" y="11188"/>
                  <a:pt x="7638" y="11188"/>
                </a:cubicBezTo>
                <a:lnTo>
                  <a:pt x="2532" y="11188"/>
                </a:lnTo>
                <a:cubicBezTo>
                  <a:pt x="2183" y="11188"/>
                  <a:pt x="1903" y="10833"/>
                  <a:pt x="1903" y="10412"/>
                </a:cubicBezTo>
                <a:cubicBezTo>
                  <a:pt x="1903" y="9992"/>
                  <a:pt x="2183" y="9654"/>
                  <a:pt x="2532" y="9654"/>
                </a:cubicBezTo>
                <a:close/>
                <a:moveTo>
                  <a:pt x="13962" y="9654"/>
                </a:moveTo>
                <a:lnTo>
                  <a:pt x="19068" y="9654"/>
                </a:lnTo>
                <a:cubicBezTo>
                  <a:pt x="19417" y="9654"/>
                  <a:pt x="19697" y="9992"/>
                  <a:pt x="19697" y="10412"/>
                </a:cubicBezTo>
                <a:cubicBezTo>
                  <a:pt x="19697" y="10833"/>
                  <a:pt x="19417" y="11188"/>
                  <a:pt x="19068" y="11188"/>
                </a:cubicBezTo>
                <a:lnTo>
                  <a:pt x="13962" y="11188"/>
                </a:lnTo>
                <a:cubicBezTo>
                  <a:pt x="13612" y="11188"/>
                  <a:pt x="13332" y="10833"/>
                  <a:pt x="13332" y="10412"/>
                </a:cubicBezTo>
                <a:cubicBezTo>
                  <a:pt x="13332" y="9992"/>
                  <a:pt x="13612" y="9654"/>
                  <a:pt x="13962" y="9654"/>
                </a:cubicBezTo>
                <a:close/>
                <a:moveTo>
                  <a:pt x="2532" y="12704"/>
                </a:moveTo>
                <a:lnTo>
                  <a:pt x="7638" y="12704"/>
                </a:lnTo>
                <a:cubicBezTo>
                  <a:pt x="7988" y="12704"/>
                  <a:pt x="8268" y="13041"/>
                  <a:pt x="8268" y="13462"/>
                </a:cubicBezTo>
                <a:cubicBezTo>
                  <a:pt x="8268" y="13883"/>
                  <a:pt x="7988" y="14237"/>
                  <a:pt x="7638" y="14237"/>
                </a:cubicBezTo>
                <a:lnTo>
                  <a:pt x="2532" y="14237"/>
                </a:lnTo>
                <a:cubicBezTo>
                  <a:pt x="2183" y="14237"/>
                  <a:pt x="1903" y="13883"/>
                  <a:pt x="1903" y="13462"/>
                </a:cubicBezTo>
                <a:cubicBezTo>
                  <a:pt x="1903" y="13041"/>
                  <a:pt x="2183" y="12704"/>
                  <a:pt x="2532" y="12704"/>
                </a:cubicBezTo>
                <a:close/>
                <a:moveTo>
                  <a:pt x="13962" y="12704"/>
                </a:moveTo>
                <a:lnTo>
                  <a:pt x="19068" y="12704"/>
                </a:lnTo>
                <a:cubicBezTo>
                  <a:pt x="19417" y="12704"/>
                  <a:pt x="19697" y="13041"/>
                  <a:pt x="19697" y="13462"/>
                </a:cubicBezTo>
                <a:cubicBezTo>
                  <a:pt x="19697" y="13883"/>
                  <a:pt x="19417" y="14237"/>
                  <a:pt x="19068" y="14237"/>
                </a:cubicBezTo>
                <a:lnTo>
                  <a:pt x="13962" y="14237"/>
                </a:lnTo>
                <a:cubicBezTo>
                  <a:pt x="13612" y="14237"/>
                  <a:pt x="13332" y="13883"/>
                  <a:pt x="13332" y="13462"/>
                </a:cubicBezTo>
                <a:cubicBezTo>
                  <a:pt x="13332" y="13041"/>
                  <a:pt x="13612" y="12704"/>
                  <a:pt x="13962" y="12704"/>
                </a:cubicBezTo>
                <a:close/>
                <a:moveTo>
                  <a:pt x="0" y="17792"/>
                </a:moveTo>
                <a:lnTo>
                  <a:pt x="0" y="20842"/>
                </a:lnTo>
                <a:cubicBezTo>
                  <a:pt x="0" y="21263"/>
                  <a:pt x="280" y="21600"/>
                  <a:pt x="630" y="21600"/>
                </a:cubicBezTo>
                <a:lnTo>
                  <a:pt x="10170" y="21600"/>
                </a:lnTo>
                <a:lnTo>
                  <a:pt x="10170" y="19309"/>
                </a:lnTo>
                <a:cubicBezTo>
                  <a:pt x="10170" y="18468"/>
                  <a:pt x="9595" y="17792"/>
                  <a:pt x="8897" y="17792"/>
                </a:cubicBezTo>
                <a:lnTo>
                  <a:pt x="0" y="17792"/>
                </a:lnTo>
                <a:close/>
                <a:moveTo>
                  <a:pt x="12703" y="17792"/>
                </a:moveTo>
                <a:cubicBezTo>
                  <a:pt x="12005" y="17792"/>
                  <a:pt x="11430" y="18468"/>
                  <a:pt x="11430" y="19309"/>
                </a:cubicBezTo>
                <a:lnTo>
                  <a:pt x="11430" y="21600"/>
                </a:lnTo>
                <a:lnTo>
                  <a:pt x="20970" y="21600"/>
                </a:lnTo>
                <a:cubicBezTo>
                  <a:pt x="21320" y="21600"/>
                  <a:pt x="21600" y="21263"/>
                  <a:pt x="21600" y="20842"/>
                </a:cubicBezTo>
                <a:lnTo>
                  <a:pt x="21600" y="17792"/>
                </a:lnTo>
                <a:lnTo>
                  <a:pt x="12703" y="17792"/>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650" name="Google Shape;650;p28"/>
          <p:cNvSpPr/>
          <p:nvPr/>
        </p:nvSpPr>
        <p:spPr>
          <a:xfrm>
            <a:off x="604258" y="3232453"/>
            <a:ext cx="591567" cy="1317567"/>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651" name="Google Shape;651;p28"/>
          <p:cNvSpPr txBox="1"/>
          <p:nvPr/>
        </p:nvSpPr>
        <p:spPr>
          <a:xfrm rot="-5400000">
            <a:off x="532536" y="3976540"/>
            <a:ext cx="735012" cy="192360"/>
          </a:xfrm>
          <a:prstGeom prst="rect">
            <a:avLst/>
          </a:prstGeom>
          <a:noFill/>
          <a:ln>
            <a:noFill/>
          </a:ln>
        </p:spPr>
        <p:txBody>
          <a:bodyPr spcFirstLastPara="1" wrap="square" lIns="19050" tIns="19050" rIns="19050" bIns="19050" anchor="ctr" anchorCtr="0">
            <a:spAutoFit/>
          </a:bodyPr>
          <a:lstStyle/>
          <a:p>
            <a:pPr marL="0" marR="0" lvl="0" indent="0" algn="r" rtl="0">
              <a:lnSpc>
                <a:spcPct val="100000"/>
              </a:lnSpc>
              <a:spcBef>
                <a:spcPts val="0"/>
              </a:spcBef>
              <a:spcAft>
                <a:spcPts val="0"/>
              </a:spcAft>
              <a:buClr>
                <a:schemeClr val="dk1"/>
              </a:buClr>
              <a:buSzPts val="1000"/>
              <a:buFont typeface="DM Sans Medium"/>
              <a:buNone/>
            </a:pPr>
            <a:r>
              <a:rPr lang="en-GB" sz="1000" dirty="0" smtClean="0">
                <a:solidFill>
                  <a:schemeClr val="dk1"/>
                </a:solidFill>
                <a:latin typeface="DM Sans Medium"/>
                <a:sym typeface="DM Sans Medium"/>
              </a:rPr>
              <a:t>SVC  Model</a:t>
            </a:r>
          </a:p>
        </p:txBody>
      </p:sp>
      <p:sp>
        <p:nvSpPr>
          <p:cNvPr id="652" name="Google Shape;652;p28"/>
          <p:cNvSpPr/>
          <p:nvPr/>
        </p:nvSpPr>
        <p:spPr>
          <a:xfrm>
            <a:off x="797779" y="3414140"/>
            <a:ext cx="204668" cy="183360"/>
          </a:xfrm>
          <a:custGeom>
            <a:avLst/>
            <a:gdLst/>
            <a:ahLst/>
            <a:cxnLst/>
            <a:rect l="l" t="t" r="r" b="b"/>
            <a:pathLst>
              <a:path w="21374" h="21514" extrusionOk="0">
                <a:moveTo>
                  <a:pt x="3753" y="0"/>
                </a:moveTo>
                <a:cubicBezTo>
                  <a:pt x="3628" y="0"/>
                  <a:pt x="3513" y="70"/>
                  <a:pt x="3440" y="184"/>
                </a:cubicBezTo>
                <a:lnTo>
                  <a:pt x="2521" y="1599"/>
                </a:lnTo>
                <a:cubicBezTo>
                  <a:pt x="2437" y="1728"/>
                  <a:pt x="2420" y="1897"/>
                  <a:pt x="2480" y="2042"/>
                </a:cubicBezTo>
                <a:lnTo>
                  <a:pt x="3807" y="5286"/>
                </a:lnTo>
                <a:cubicBezTo>
                  <a:pt x="3916" y="5551"/>
                  <a:pt x="4216" y="5627"/>
                  <a:pt x="4413" y="5439"/>
                </a:cubicBezTo>
                <a:cubicBezTo>
                  <a:pt x="5548" y="4356"/>
                  <a:pt x="7714" y="2289"/>
                  <a:pt x="9288" y="780"/>
                </a:cubicBezTo>
                <a:cubicBezTo>
                  <a:pt x="9565" y="514"/>
                  <a:pt x="9400" y="0"/>
                  <a:pt x="9036" y="0"/>
                </a:cubicBezTo>
                <a:lnTo>
                  <a:pt x="3753" y="0"/>
                </a:lnTo>
                <a:close/>
                <a:moveTo>
                  <a:pt x="12359" y="0"/>
                </a:moveTo>
                <a:cubicBezTo>
                  <a:pt x="11995" y="0"/>
                  <a:pt x="11822" y="514"/>
                  <a:pt x="12100" y="780"/>
                </a:cubicBezTo>
                <a:cubicBezTo>
                  <a:pt x="13690" y="2305"/>
                  <a:pt x="15839" y="4360"/>
                  <a:pt x="16968" y="5439"/>
                </a:cubicBezTo>
                <a:cubicBezTo>
                  <a:pt x="17165" y="5627"/>
                  <a:pt x="17465" y="5551"/>
                  <a:pt x="17574" y="5286"/>
                </a:cubicBezTo>
                <a:lnTo>
                  <a:pt x="18894" y="2058"/>
                </a:lnTo>
                <a:cubicBezTo>
                  <a:pt x="18954" y="1912"/>
                  <a:pt x="18944" y="1744"/>
                  <a:pt x="18860" y="1614"/>
                </a:cubicBezTo>
                <a:lnTo>
                  <a:pt x="17928" y="184"/>
                </a:lnTo>
                <a:cubicBezTo>
                  <a:pt x="17854" y="70"/>
                  <a:pt x="17739" y="0"/>
                  <a:pt x="17615" y="0"/>
                </a:cubicBezTo>
                <a:lnTo>
                  <a:pt x="12359" y="0"/>
                </a:lnTo>
                <a:close/>
                <a:moveTo>
                  <a:pt x="10697" y="673"/>
                </a:moveTo>
                <a:cubicBezTo>
                  <a:pt x="10608" y="673"/>
                  <a:pt x="10519" y="710"/>
                  <a:pt x="10445" y="780"/>
                </a:cubicBezTo>
                <a:cubicBezTo>
                  <a:pt x="9162" y="2014"/>
                  <a:pt x="7138" y="3947"/>
                  <a:pt x="5727" y="5293"/>
                </a:cubicBezTo>
                <a:cubicBezTo>
                  <a:pt x="5449" y="5559"/>
                  <a:pt x="5615" y="6074"/>
                  <a:pt x="5979" y="6074"/>
                </a:cubicBezTo>
                <a:lnTo>
                  <a:pt x="15409" y="6074"/>
                </a:lnTo>
                <a:cubicBezTo>
                  <a:pt x="15773" y="6074"/>
                  <a:pt x="15939" y="5559"/>
                  <a:pt x="15661" y="5293"/>
                </a:cubicBezTo>
                <a:cubicBezTo>
                  <a:pt x="14261" y="3955"/>
                  <a:pt x="12256" y="2036"/>
                  <a:pt x="10949" y="780"/>
                </a:cubicBezTo>
                <a:cubicBezTo>
                  <a:pt x="10876" y="710"/>
                  <a:pt x="10787" y="673"/>
                  <a:pt x="10697" y="673"/>
                </a:cubicBezTo>
                <a:close/>
                <a:moveTo>
                  <a:pt x="1840" y="3014"/>
                </a:moveTo>
                <a:cubicBezTo>
                  <a:pt x="1710" y="2999"/>
                  <a:pt x="1574" y="3054"/>
                  <a:pt x="1486" y="3190"/>
                </a:cubicBezTo>
                <a:lnTo>
                  <a:pt x="76" y="5370"/>
                </a:lnTo>
                <a:cubicBezTo>
                  <a:pt x="-113" y="5662"/>
                  <a:pt x="69" y="6074"/>
                  <a:pt x="390" y="6074"/>
                </a:cubicBezTo>
                <a:lnTo>
                  <a:pt x="2691" y="6074"/>
                </a:lnTo>
                <a:cubicBezTo>
                  <a:pt x="2976" y="6074"/>
                  <a:pt x="3164" y="5739"/>
                  <a:pt x="3045" y="5446"/>
                </a:cubicBezTo>
                <a:lnTo>
                  <a:pt x="2160" y="3266"/>
                </a:lnTo>
                <a:cubicBezTo>
                  <a:pt x="2097" y="3113"/>
                  <a:pt x="1970" y="3029"/>
                  <a:pt x="1840" y="3014"/>
                </a:cubicBezTo>
                <a:close/>
                <a:moveTo>
                  <a:pt x="19534" y="3029"/>
                </a:moveTo>
                <a:cubicBezTo>
                  <a:pt x="19404" y="3044"/>
                  <a:pt x="19284" y="3129"/>
                  <a:pt x="19221" y="3282"/>
                </a:cubicBezTo>
                <a:lnTo>
                  <a:pt x="18336" y="5446"/>
                </a:lnTo>
                <a:cubicBezTo>
                  <a:pt x="18217" y="5739"/>
                  <a:pt x="18405" y="6074"/>
                  <a:pt x="18690" y="6074"/>
                </a:cubicBezTo>
                <a:lnTo>
                  <a:pt x="20978" y="6074"/>
                </a:lnTo>
                <a:cubicBezTo>
                  <a:pt x="21299" y="6073"/>
                  <a:pt x="21487" y="5662"/>
                  <a:pt x="21298" y="5370"/>
                </a:cubicBezTo>
                <a:lnTo>
                  <a:pt x="19895" y="3205"/>
                </a:lnTo>
                <a:cubicBezTo>
                  <a:pt x="19807" y="3069"/>
                  <a:pt x="19664" y="3014"/>
                  <a:pt x="19534" y="3029"/>
                </a:cubicBezTo>
                <a:close/>
                <a:moveTo>
                  <a:pt x="430" y="6915"/>
                </a:moveTo>
                <a:cubicBezTo>
                  <a:pt x="106" y="6915"/>
                  <a:pt x="-80" y="7336"/>
                  <a:pt x="117" y="7626"/>
                </a:cubicBezTo>
                <a:lnTo>
                  <a:pt x="7531" y="18512"/>
                </a:lnTo>
                <a:cubicBezTo>
                  <a:pt x="7816" y="18929"/>
                  <a:pt x="8394" y="18538"/>
                  <a:pt x="8199" y="18060"/>
                </a:cubicBezTo>
                <a:lnTo>
                  <a:pt x="3753" y="7175"/>
                </a:lnTo>
                <a:cubicBezTo>
                  <a:pt x="3689" y="7019"/>
                  <a:pt x="3552" y="6915"/>
                  <a:pt x="3399" y="6915"/>
                </a:cubicBezTo>
                <a:lnTo>
                  <a:pt x="430" y="6915"/>
                </a:lnTo>
                <a:close/>
                <a:moveTo>
                  <a:pt x="5087" y="6915"/>
                </a:moveTo>
                <a:cubicBezTo>
                  <a:pt x="4802" y="6915"/>
                  <a:pt x="4607" y="7250"/>
                  <a:pt x="4726" y="7542"/>
                </a:cubicBezTo>
                <a:lnTo>
                  <a:pt x="10330" y="21258"/>
                </a:lnTo>
                <a:cubicBezTo>
                  <a:pt x="10470" y="21600"/>
                  <a:pt x="10905" y="21600"/>
                  <a:pt x="11045" y="21258"/>
                </a:cubicBezTo>
                <a:lnTo>
                  <a:pt x="16655" y="7542"/>
                </a:lnTo>
                <a:cubicBezTo>
                  <a:pt x="16774" y="7250"/>
                  <a:pt x="16586" y="6915"/>
                  <a:pt x="16301" y="6915"/>
                </a:cubicBezTo>
                <a:lnTo>
                  <a:pt x="5087" y="6915"/>
                </a:lnTo>
                <a:close/>
                <a:moveTo>
                  <a:pt x="17982" y="6915"/>
                </a:moveTo>
                <a:cubicBezTo>
                  <a:pt x="17829" y="6915"/>
                  <a:pt x="17692" y="7019"/>
                  <a:pt x="17628" y="7175"/>
                </a:cubicBezTo>
                <a:lnTo>
                  <a:pt x="13189" y="18030"/>
                </a:lnTo>
                <a:cubicBezTo>
                  <a:pt x="12994" y="18508"/>
                  <a:pt x="13565" y="18906"/>
                  <a:pt x="13850" y="18489"/>
                </a:cubicBezTo>
                <a:lnTo>
                  <a:pt x="21250" y="7626"/>
                </a:lnTo>
                <a:cubicBezTo>
                  <a:pt x="21448" y="7336"/>
                  <a:pt x="21268" y="6915"/>
                  <a:pt x="20944" y="6915"/>
                </a:cubicBezTo>
                <a:lnTo>
                  <a:pt x="17982" y="6915"/>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cxnSp>
        <p:nvCxnSpPr>
          <p:cNvPr id="653" name="Google Shape;653;p28"/>
          <p:cNvCxnSpPr/>
          <p:nvPr/>
        </p:nvCxnSpPr>
        <p:spPr>
          <a:xfrm>
            <a:off x="669861" y="3213602"/>
            <a:ext cx="7824045" cy="0"/>
          </a:xfrm>
          <a:prstGeom prst="straightConnector1">
            <a:avLst/>
          </a:prstGeom>
          <a:noFill/>
          <a:ln w="9525" cap="flat" cmpd="sng">
            <a:solidFill>
              <a:srgbClr val="DCDCDC"/>
            </a:solidFill>
            <a:prstDash val="dash"/>
            <a:miter lim="400000"/>
            <a:headEnd type="none" w="sm" len="sm"/>
            <a:tailEnd type="none" w="sm" len="sm"/>
          </a:ln>
        </p:spPr>
      </p:cxnSp>
      <p:sp>
        <p:nvSpPr>
          <p:cNvPr id="655" name="Google Shape;655;p28"/>
          <p:cNvSpPr txBox="1"/>
          <p:nvPr/>
        </p:nvSpPr>
        <p:spPr>
          <a:xfrm>
            <a:off x="614682" y="444702"/>
            <a:ext cx="6519173" cy="300082"/>
          </a:xfrm>
          <a:prstGeom prst="rect">
            <a:avLst/>
          </a:prstGeom>
          <a:noFill/>
          <a:ln>
            <a:noFill/>
          </a:ln>
        </p:spPr>
        <p:txBody>
          <a:bodyPr spcFirstLastPara="1" wrap="square" lIns="19050" tIns="19050" rIns="19050" bIns="19050" anchor="b" anchorCtr="0">
            <a:spAutoFit/>
          </a:bodyPr>
          <a:lstStyle/>
          <a:p>
            <a:pPr marL="0" marR="0" lvl="0" indent="0" algn="l" rtl="0">
              <a:lnSpc>
                <a:spcPct val="100000"/>
              </a:lnSpc>
              <a:spcBef>
                <a:spcPts val="0"/>
              </a:spcBef>
              <a:spcAft>
                <a:spcPts val="0"/>
              </a:spcAft>
              <a:buClr>
                <a:schemeClr val="dk1"/>
              </a:buClr>
              <a:buSzPts val="1700"/>
              <a:buFont typeface="DM Sans Medium"/>
              <a:buNone/>
            </a:pPr>
            <a:r>
              <a:rPr lang="en-GB" sz="1700" dirty="0" smtClean="0">
                <a:solidFill>
                  <a:schemeClr val="dk1"/>
                </a:solidFill>
                <a:latin typeface="DM Sans Medium"/>
                <a:sym typeface="DM Sans Medium"/>
              </a:rPr>
              <a:t>Recommendation</a:t>
            </a:r>
            <a:endParaRPr sz="500" dirty="0"/>
          </a:p>
        </p:txBody>
      </p:sp>
      <p:sp>
        <p:nvSpPr>
          <p:cNvPr id="27"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2" name="Google Shape;633;p28"/>
          <p:cNvSpPr/>
          <p:nvPr/>
        </p:nvSpPr>
        <p:spPr>
          <a:xfrm>
            <a:off x="5090867" y="1291295"/>
            <a:ext cx="3224555" cy="535186"/>
          </a:xfrm>
          <a:custGeom>
            <a:avLst/>
            <a:gdLst/>
            <a:ahLst/>
            <a:cxnLst/>
            <a:rect l="l" t="t" r="r" b="b"/>
            <a:pathLst>
              <a:path w="21600" h="21600" extrusionOk="0">
                <a:moveTo>
                  <a:pt x="987" y="0"/>
                </a:moveTo>
                <a:cubicBezTo>
                  <a:pt x="698" y="0"/>
                  <a:pt x="523" y="0"/>
                  <a:pt x="408" y="216"/>
                </a:cubicBezTo>
                <a:cubicBezTo>
                  <a:pt x="241" y="488"/>
                  <a:pt x="109" y="1074"/>
                  <a:pt x="48" y="1820"/>
                </a:cubicBezTo>
                <a:cubicBezTo>
                  <a:pt x="0" y="2337"/>
                  <a:pt x="0" y="3116"/>
                  <a:pt x="0" y="4409"/>
                </a:cubicBezTo>
                <a:lnTo>
                  <a:pt x="0" y="21600"/>
                </a:lnTo>
                <a:lnTo>
                  <a:pt x="21600" y="21600"/>
                </a:lnTo>
                <a:lnTo>
                  <a:pt x="21600" y="4409"/>
                </a:lnTo>
                <a:cubicBezTo>
                  <a:pt x="21600" y="3116"/>
                  <a:pt x="21600" y="2337"/>
                  <a:pt x="21552" y="1820"/>
                </a:cubicBezTo>
                <a:cubicBezTo>
                  <a:pt x="21491" y="1074"/>
                  <a:pt x="21359" y="488"/>
                  <a:pt x="21192" y="216"/>
                </a:cubicBezTo>
                <a:cubicBezTo>
                  <a:pt x="21077" y="0"/>
                  <a:pt x="20902" y="0"/>
                  <a:pt x="20613" y="0"/>
                </a:cubicBezTo>
                <a:lnTo>
                  <a:pt x="987" y="0"/>
                </a:lnTo>
                <a:close/>
              </a:path>
            </a:pathLst>
          </a:cu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4" name="Google Shape;639;p28"/>
          <p:cNvSpPr txBox="1"/>
          <p:nvPr/>
        </p:nvSpPr>
        <p:spPr>
          <a:xfrm>
            <a:off x="5282797" y="1521432"/>
            <a:ext cx="2757115" cy="253916"/>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chemeClr val="lt1"/>
              </a:buClr>
              <a:buSzPts val="1000"/>
              <a:buFont typeface="DM Sans Medium"/>
              <a:buNone/>
            </a:pPr>
            <a:r>
              <a:rPr lang="en-GB" b="0" i="0" u="none" strike="noStrike" cap="none" dirty="0" smtClean="0">
                <a:solidFill>
                  <a:schemeClr val="lt1"/>
                </a:solidFill>
                <a:latin typeface="DM Sans Medium"/>
                <a:ea typeface="DM Sans Medium"/>
                <a:cs typeface="DM Sans Medium"/>
                <a:sym typeface="DM Sans Medium"/>
              </a:rPr>
              <a:t>Logistics Model Recommended</a:t>
            </a:r>
            <a:endParaRPr dirty="0"/>
          </a:p>
        </p:txBody>
      </p:sp>
      <p:sp>
        <p:nvSpPr>
          <p:cNvPr id="35" name="Google Shape;647;p28"/>
          <p:cNvSpPr/>
          <p:nvPr/>
        </p:nvSpPr>
        <p:spPr>
          <a:xfrm>
            <a:off x="4691230" y="1996626"/>
            <a:ext cx="591567" cy="1235827"/>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6" name="Google Shape;647;p28"/>
          <p:cNvSpPr/>
          <p:nvPr/>
        </p:nvSpPr>
        <p:spPr>
          <a:xfrm>
            <a:off x="4691229" y="3294245"/>
            <a:ext cx="591567" cy="1235827"/>
          </a:xfrm>
          <a:prstGeom prst="roundRect">
            <a:avLst>
              <a:gd name="adj" fmla="val 12076"/>
            </a:avLst>
          </a:pr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37" name="Google Shape;648;p28"/>
          <p:cNvSpPr txBox="1"/>
          <p:nvPr/>
        </p:nvSpPr>
        <p:spPr>
          <a:xfrm rot="-5400000">
            <a:off x="4585392" y="2598729"/>
            <a:ext cx="735012" cy="192360"/>
          </a:xfrm>
          <a:prstGeom prst="rect">
            <a:avLst/>
          </a:prstGeom>
          <a:noFill/>
          <a:ln>
            <a:noFill/>
          </a:ln>
        </p:spPr>
        <p:txBody>
          <a:bodyPr spcFirstLastPara="1" wrap="square" lIns="19050" tIns="19050" rIns="19050" bIns="19050" anchor="ctr" anchorCtr="0">
            <a:spAutoFit/>
          </a:bodyPr>
          <a:lstStyle/>
          <a:p>
            <a:pPr lvl="0" algn="r">
              <a:buClr>
                <a:schemeClr val="dk1"/>
              </a:buClr>
              <a:buSzPts val="1000"/>
            </a:pPr>
            <a:r>
              <a:rPr lang="en-GB" sz="1000" dirty="0" err="1" smtClean="0">
                <a:solidFill>
                  <a:schemeClr val="dk1"/>
                </a:solidFill>
                <a:latin typeface="DM Sans Medium"/>
                <a:ea typeface="DM Sans Medium"/>
                <a:cs typeface="DM Sans Medium"/>
                <a:sym typeface="DM Sans Medium"/>
              </a:rPr>
              <a:t>KNeighbors</a:t>
            </a:r>
            <a:endParaRPr sz="500" dirty="0"/>
          </a:p>
        </p:txBody>
      </p:sp>
      <p:sp>
        <p:nvSpPr>
          <p:cNvPr id="38" name="Google Shape;648;p28"/>
          <p:cNvSpPr txBox="1"/>
          <p:nvPr/>
        </p:nvSpPr>
        <p:spPr>
          <a:xfrm rot="-5400000">
            <a:off x="4556121" y="4002999"/>
            <a:ext cx="861784" cy="192360"/>
          </a:xfrm>
          <a:prstGeom prst="rect">
            <a:avLst/>
          </a:prstGeom>
          <a:noFill/>
          <a:ln>
            <a:noFill/>
          </a:ln>
        </p:spPr>
        <p:txBody>
          <a:bodyPr spcFirstLastPara="1" wrap="square" lIns="19050" tIns="19050" rIns="19050" bIns="19050" anchor="ctr" anchorCtr="0">
            <a:spAutoFit/>
          </a:bodyPr>
          <a:lstStyle/>
          <a:p>
            <a:pPr lvl="0" algn="r">
              <a:buClr>
                <a:schemeClr val="dk1"/>
              </a:buClr>
              <a:buSzPts val="1000"/>
            </a:pPr>
            <a:r>
              <a:rPr lang="en-GB" sz="1000" dirty="0" smtClean="0">
                <a:solidFill>
                  <a:schemeClr val="dk1"/>
                </a:solidFill>
                <a:latin typeface="DM Sans Medium"/>
                <a:ea typeface="DM Sans Medium"/>
                <a:cs typeface="DM Sans Medium"/>
                <a:sym typeface="DM Sans Medium"/>
              </a:rPr>
              <a:t>naive </a:t>
            </a:r>
            <a:r>
              <a:rPr lang="en-GB" sz="1000" dirty="0">
                <a:solidFill>
                  <a:schemeClr val="dk1"/>
                </a:solidFill>
                <a:latin typeface="DM Sans Medium"/>
                <a:ea typeface="DM Sans Medium"/>
                <a:cs typeface="DM Sans Medium"/>
                <a:sym typeface="DM Sans Medium"/>
              </a:rPr>
              <a:t>Model</a:t>
            </a:r>
            <a:endParaRPr sz="500" dirty="0"/>
          </a:p>
        </p:txBody>
      </p:sp>
      <p:sp>
        <p:nvSpPr>
          <p:cNvPr id="39" name="Google Shape;649;p28"/>
          <p:cNvSpPr/>
          <p:nvPr/>
        </p:nvSpPr>
        <p:spPr>
          <a:xfrm>
            <a:off x="4858156" y="2049724"/>
            <a:ext cx="218372" cy="181317"/>
          </a:xfrm>
          <a:custGeom>
            <a:avLst/>
            <a:gdLst/>
            <a:ahLst/>
            <a:cxnLst/>
            <a:rect l="l" t="t" r="r" b="b"/>
            <a:pathLst>
              <a:path w="21600" h="21600" extrusionOk="0">
                <a:moveTo>
                  <a:pt x="630" y="0"/>
                </a:moveTo>
                <a:cubicBezTo>
                  <a:pt x="280" y="0"/>
                  <a:pt x="0" y="337"/>
                  <a:pt x="0" y="758"/>
                </a:cubicBezTo>
                <a:lnTo>
                  <a:pt x="0" y="16259"/>
                </a:lnTo>
                <a:lnTo>
                  <a:pt x="8897" y="16259"/>
                </a:lnTo>
                <a:cubicBezTo>
                  <a:pt x="9358" y="16259"/>
                  <a:pt x="9798" y="16420"/>
                  <a:pt x="10170" y="16680"/>
                </a:cubicBezTo>
                <a:lnTo>
                  <a:pt x="10170" y="1264"/>
                </a:lnTo>
                <a:cubicBezTo>
                  <a:pt x="9583" y="499"/>
                  <a:pt x="8674" y="0"/>
                  <a:pt x="7848" y="0"/>
                </a:cubicBezTo>
                <a:lnTo>
                  <a:pt x="630" y="0"/>
                </a:lnTo>
                <a:close/>
                <a:moveTo>
                  <a:pt x="13752" y="0"/>
                </a:moveTo>
                <a:cubicBezTo>
                  <a:pt x="12926" y="0"/>
                  <a:pt x="12017" y="499"/>
                  <a:pt x="11430" y="1264"/>
                </a:cubicBezTo>
                <a:lnTo>
                  <a:pt x="11430" y="16680"/>
                </a:lnTo>
                <a:cubicBezTo>
                  <a:pt x="11802" y="16420"/>
                  <a:pt x="12242" y="16259"/>
                  <a:pt x="12703" y="16259"/>
                </a:cubicBezTo>
                <a:lnTo>
                  <a:pt x="21600" y="16259"/>
                </a:lnTo>
                <a:lnTo>
                  <a:pt x="21600" y="758"/>
                </a:lnTo>
                <a:cubicBezTo>
                  <a:pt x="21600" y="337"/>
                  <a:pt x="21320" y="0"/>
                  <a:pt x="20970" y="0"/>
                </a:cubicBezTo>
                <a:lnTo>
                  <a:pt x="19683" y="0"/>
                </a:lnTo>
                <a:lnTo>
                  <a:pt x="19683" y="7363"/>
                </a:lnTo>
                <a:cubicBezTo>
                  <a:pt x="19683" y="7623"/>
                  <a:pt x="19572" y="7880"/>
                  <a:pt x="19390" y="8020"/>
                </a:cubicBezTo>
                <a:cubicBezTo>
                  <a:pt x="19286" y="8099"/>
                  <a:pt x="19159" y="8138"/>
                  <a:pt x="19040" y="8138"/>
                </a:cubicBezTo>
                <a:cubicBezTo>
                  <a:pt x="18949" y="8138"/>
                  <a:pt x="18859" y="8102"/>
                  <a:pt x="18774" y="8054"/>
                </a:cubicBezTo>
                <a:lnTo>
                  <a:pt x="17781" y="7498"/>
                </a:lnTo>
                <a:lnTo>
                  <a:pt x="16788" y="8054"/>
                </a:lnTo>
                <a:cubicBezTo>
                  <a:pt x="16592" y="8164"/>
                  <a:pt x="16354" y="8160"/>
                  <a:pt x="16172" y="8020"/>
                </a:cubicBezTo>
                <a:cubicBezTo>
                  <a:pt x="15990" y="7880"/>
                  <a:pt x="15878" y="7623"/>
                  <a:pt x="15878" y="7363"/>
                </a:cubicBezTo>
                <a:lnTo>
                  <a:pt x="15878" y="0"/>
                </a:lnTo>
                <a:lnTo>
                  <a:pt x="13752" y="0"/>
                </a:lnTo>
                <a:close/>
                <a:moveTo>
                  <a:pt x="17151" y="0"/>
                </a:moveTo>
                <a:lnTo>
                  <a:pt x="17151" y="6167"/>
                </a:lnTo>
                <a:lnTo>
                  <a:pt x="17515" y="5964"/>
                </a:lnTo>
                <a:cubicBezTo>
                  <a:pt x="17685" y="5869"/>
                  <a:pt x="17877" y="5869"/>
                  <a:pt x="18047" y="5964"/>
                </a:cubicBezTo>
                <a:lnTo>
                  <a:pt x="18410" y="6167"/>
                </a:lnTo>
                <a:lnTo>
                  <a:pt x="18410" y="0"/>
                </a:lnTo>
                <a:lnTo>
                  <a:pt x="17151" y="0"/>
                </a:lnTo>
                <a:close/>
                <a:moveTo>
                  <a:pt x="2532" y="3555"/>
                </a:moveTo>
                <a:lnTo>
                  <a:pt x="7638" y="3555"/>
                </a:lnTo>
                <a:cubicBezTo>
                  <a:pt x="7988" y="3555"/>
                  <a:pt x="8268" y="3909"/>
                  <a:pt x="8268" y="4330"/>
                </a:cubicBezTo>
                <a:cubicBezTo>
                  <a:pt x="8268" y="4751"/>
                  <a:pt x="7988" y="5088"/>
                  <a:pt x="7638" y="5088"/>
                </a:cubicBezTo>
                <a:lnTo>
                  <a:pt x="2532" y="5088"/>
                </a:lnTo>
                <a:cubicBezTo>
                  <a:pt x="2183" y="5088"/>
                  <a:pt x="1903" y="4751"/>
                  <a:pt x="1903" y="4330"/>
                </a:cubicBezTo>
                <a:cubicBezTo>
                  <a:pt x="1903" y="3909"/>
                  <a:pt x="2183" y="3555"/>
                  <a:pt x="2532" y="3555"/>
                </a:cubicBezTo>
                <a:close/>
                <a:moveTo>
                  <a:pt x="13962" y="3555"/>
                </a:moveTo>
                <a:lnTo>
                  <a:pt x="13976" y="3555"/>
                </a:lnTo>
                <a:cubicBezTo>
                  <a:pt x="14325" y="3555"/>
                  <a:pt x="14619" y="3909"/>
                  <a:pt x="14619" y="4330"/>
                </a:cubicBezTo>
                <a:cubicBezTo>
                  <a:pt x="14619" y="4751"/>
                  <a:pt x="14325" y="5088"/>
                  <a:pt x="13976" y="5088"/>
                </a:cubicBezTo>
                <a:lnTo>
                  <a:pt x="13962" y="5088"/>
                </a:lnTo>
                <a:cubicBezTo>
                  <a:pt x="13612" y="5088"/>
                  <a:pt x="13332" y="4751"/>
                  <a:pt x="13332" y="4330"/>
                </a:cubicBezTo>
                <a:cubicBezTo>
                  <a:pt x="13332" y="3909"/>
                  <a:pt x="13612" y="3555"/>
                  <a:pt x="13962" y="3555"/>
                </a:cubicBezTo>
                <a:close/>
                <a:moveTo>
                  <a:pt x="2532" y="6605"/>
                </a:moveTo>
                <a:lnTo>
                  <a:pt x="7638" y="6605"/>
                </a:lnTo>
                <a:cubicBezTo>
                  <a:pt x="7988" y="6605"/>
                  <a:pt x="8268" y="6942"/>
                  <a:pt x="8268" y="7363"/>
                </a:cubicBezTo>
                <a:cubicBezTo>
                  <a:pt x="8268" y="7784"/>
                  <a:pt x="7988" y="8138"/>
                  <a:pt x="7638" y="8138"/>
                </a:cubicBezTo>
                <a:lnTo>
                  <a:pt x="2532" y="8138"/>
                </a:lnTo>
                <a:cubicBezTo>
                  <a:pt x="2183" y="8138"/>
                  <a:pt x="1903" y="7784"/>
                  <a:pt x="1903" y="7363"/>
                </a:cubicBezTo>
                <a:cubicBezTo>
                  <a:pt x="1903" y="6942"/>
                  <a:pt x="2183" y="6605"/>
                  <a:pt x="2532" y="6605"/>
                </a:cubicBezTo>
                <a:close/>
                <a:moveTo>
                  <a:pt x="13962" y="6605"/>
                </a:moveTo>
                <a:lnTo>
                  <a:pt x="13976" y="6605"/>
                </a:lnTo>
                <a:cubicBezTo>
                  <a:pt x="14325" y="6605"/>
                  <a:pt x="14619" y="6942"/>
                  <a:pt x="14619" y="7363"/>
                </a:cubicBezTo>
                <a:cubicBezTo>
                  <a:pt x="14619" y="7784"/>
                  <a:pt x="14325" y="8138"/>
                  <a:pt x="13976" y="8138"/>
                </a:cubicBezTo>
                <a:lnTo>
                  <a:pt x="13962" y="8138"/>
                </a:lnTo>
                <a:cubicBezTo>
                  <a:pt x="13612" y="8138"/>
                  <a:pt x="13332" y="7784"/>
                  <a:pt x="13332" y="7363"/>
                </a:cubicBezTo>
                <a:cubicBezTo>
                  <a:pt x="13332" y="6942"/>
                  <a:pt x="13612" y="6605"/>
                  <a:pt x="13962" y="6605"/>
                </a:cubicBezTo>
                <a:close/>
                <a:moveTo>
                  <a:pt x="2532" y="9654"/>
                </a:moveTo>
                <a:lnTo>
                  <a:pt x="7638" y="9654"/>
                </a:lnTo>
                <a:cubicBezTo>
                  <a:pt x="7988" y="9654"/>
                  <a:pt x="8268" y="9992"/>
                  <a:pt x="8268" y="10412"/>
                </a:cubicBezTo>
                <a:cubicBezTo>
                  <a:pt x="8268" y="10833"/>
                  <a:pt x="7988" y="11188"/>
                  <a:pt x="7638" y="11188"/>
                </a:cubicBezTo>
                <a:lnTo>
                  <a:pt x="2532" y="11188"/>
                </a:lnTo>
                <a:cubicBezTo>
                  <a:pt x="2183" y="11188"/>
                  <a:pt x="1903" y="10833"/>
                  <a:pt x="1903" y="10412"/>
                </a:cubicBezTo>
                <a:cubicBezTo>
                  <a:pt x="1903" y="9992"/>
                  <a:pt x="2183" y="9654"/>
                  <a:pt x="2532" y="9654"/>
                </a:cubicBezTo>
                <a:close/>
                <a:moveTo>
                  <a:pt x="13962" y="9654"/>
                </a:moveTo>
                <a:lnTo>
                  <a:pt x="19068" y="9654"/>
                </a:lnTo>
                <a:cubicBezTo>
                  <a:pt x="19417" y="9654"/>
                  <a:pt x="19697" y="9992"/>
                  <a:pt x="19697" y="10412"/>
                </a:cubicBezTo>
                <a:cubicBezTo>
                  <a:pt x="19697" y="10833"/>
                  <a:pt x="19417" y="11188"/>
                  <a:pt x="19068" y="11188"/>
                </a:cubicBezTo>
                <a:lnTo>
                  <a:pt x="13962" y="11188"/>
                </a:lnTo>
                <a:cubicBezTo>
                  <a:pt x="13612" y="11188"/>
                  <a:pt x="13332" y="10833"/>
                  <a:pt x="13332" y="10412"/>
                </a:cubicBezTo>
                <a:cubicBezTo>
                  <a:pt x="13332" y="9992"/>
                  <a:pt x="13612" y="9654"/>
                  <a:pt x="13962" y="9654"/>
                </a:cubicBezTo>
                <a:close/>
                <a:moveTo>
                  <a:pt x="2532" y="12704"/>
                </a:moveTo>
                <a:lnTo>
                  <a:pt x="7638" y="12704"/>
                </a:lnTo>
                <a:cubicBezTo>
                  <a:pt x="7988" y="12704"/>
                  <a:pt x="8268" y="13041"/>
                  <a:pt x="8268" y="13462"/>
                </a:cubicBezTo>
                <a:cubicBezTo>
                  <a:pt x="8268" y="13883"/>
                  <a:pt x="7988" y="14237"/>
                  <a:pt x="7638" y="14237"/>
                </a:cubicBezTo>
                <a:lnTo>
                  <a:pt x="2532" y="14237"/>
                </a:lnTo>
                <a:cubicBezTo>
                  <a:pt x="2183" y="14237"/>
                  <a:pt x="1903" y="13883"/>
                  <a:pt x="1903" y="13462"/>
                </a:cubicBezTo>
                <a:cubicBezTo>
                  <a:pt x="1903" y="13041"/>
                  <a:pt x="2183" y="12704"/>
                  <a:pt x="2532" y="12704"/>
                </a:cubicBezTo>
                <a:close/>
                <a:moveTo>
                  <a:pt x="13962" y="12704"/>
                </a:moveTo>
                <a:lnTo>
                  <a:pt x="19068" y="12704"/>
                </a:lnTo>
                <a:cubicBezTo>
                  <a:pt x="19417" y="12704"/>
                  <a:pt x="19697" y="13041"/>
                  <a:pt x="19697" y="13462"/>
                </a:cubicBezTo>
                <a:cubicBezTo>
                  <a:pt x="19697" y="13883"/>
                  <a:pt x="19417" y="14237"/>
                  <a:pt x="19068" y="14237"/>
                </a:cubicBezTo>
                <a:lnTo>
                  <a:pt x="13962" y="14237"/>
                </a:lnTo>
                <a:cubicBezTo>
                  <a:pt x="13612" y="14237"/>
                  <a:pt x="13332" y="13883"/>
                  <a:pt x="13332" y="13462"/>
                </a:cubicBezTo>
                <a:cubicBezTo>
                  <a:pt x="13332" y="13041"/>
                  <a:pt x="13612" y="12704"/>
                  <a:pt x="13962" y="12704"/>
                </a:cubicBezTo>
                <a:close/>
                <a:moveTo>
                  <a:pt x="0" y="17792"/>
                </a:moveTo>
                <a:lnTo>
                  <a:pt x="0" y="20842"/>
                </a:lnTo>
                <a:cubicBezTo>
                  <a:pt x="0" y="21263"/>
                  <a:pt x="280" y="21600"/>
                  <a:pt x="630" y="21600"/>
                </a:cubicBezTo>
                <a:lnTo>
                  <a:pt x="10170" y="21600"/>
                </a:lnTo>
                <a:lnTo>
                  <a:pt x="10170" y="19309"/>
                </a:lnTo>
                <a:cubicBezTo>
                  <a:pt x="10170" y="18468"/>
                  <a:pt x="9595" y="17792"/>
                  <a:pt x="8897" y="17792"/>
                </a:cubicBezTo>
                <a:lnTo>
                  <a:pt x="0" y="17792"/>
                </a:lnTo>
                <a:close/>
                <a:moveTo>
                  <a:pt x="12703" y="17792"/>
                </a:moveTo>
                <a:cubicBezTo>
                  <a:pt x="12005" y="17792"/>
                  <a:pt x="11430" y="18468"/>
                  <a:pt x="11430" y="19309"/>
                </a:cubicBezTo>
                <a:lnTo>
                  <a:pt x="11430" y="21600"/>
                </a:lnTo>
                <a:lnTo>
                  <a:pt x="20970" y="21600"/>
                </a:lnTo>
                <a:cubicBezTo>
                  <a:pt x="21320" y="21600"/>
                  <a:pt x="21600" y="21263"/>
                  <a:pt x="21600" y="20842"/>
                </a:cubicBezTo>
                <a:lnTo>
                  <a:pt x="21600" y="17792"/>
                </a:lnTo>
                <a:lnTo>
                  <a:pt x="12703" y="17792"/>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0" name="Google Shape;652;p28"/>
          <p:cNvSpPr/>
          <p:nvPr/>
        </p:nvSpPr>
        <p:spPr>
          <a:xfrm>
            <a:off x="4878524" y="3364790"/>
            <a:ext cx="204668" cy="183360"/>
          </a:xfrm>
          <a:custGeom>
            <a:avLst/>
            <a:gdLst/>
            <a:ahLst/>
            <a:cxnLst/>
            <a:rect l="l" t="t" r="r" b="b"/>
            <a:pathLst>
              <a:path w="21374" h="21514" extrusionOk="0">
                <a:moveTo>
                  <a:pt x="3753" y="0"/>
                </a:moveTo>
                <a:cubicBezTo>
                  <a:pt x="3628" y="0"/>
                  <a:pt x="3513" y="70"/>
                  <a:pt x="3440" y="184"/>
                </a:cubicBezTo>
                <a:lnTo>
                  <a:pt x="2521" y="1599"/>
                </a:lnTo>
                <a:cubicBezTo>
                  <a:pt x="2437" y="1728"/>
                  <a:pt x="2420" y="1897"/>
                  <a:pt x="2480" y="2042"/>
                </a:cubicBezTo>
                <a:lnTo>
                  <a:pt x="3807" y="5286"/>
                </a:lnTo>
                <a:cubicBezTo>
                  <a:pt x="3916" y="5551"/>
                  <a:pt x="4216" y="5627"/>
                  <a:pt x="4413" y="5439"/>
                </a:cubicBezTo>
                <a:cubicBezTo>
                  <a:pt x="5548" y="4356"/>
                  <a:pt x="7714" y="2289"/>
                  <a:pt x="9288" y="780"/>
                </a:cubicBezTo>
                <a:cubicBezTo>
                  <a:pt x="9565" y="514"/>
                  <a:pt x="9400" y="0"/>
                  <a:pt x="9036" y="0"/>
                </a:cubicBezTo>
                <a:lnTo>
                  <a:pt x="3753" y="0"/>
                </a:lnTo>
                <a:close/>
                <a:moveTo>
                  <a:pt x="12359" y="0"/>
                </a:moveTo>
                <a:cubicBezTo>
                  <a:pt x="11995" y="0"/>
                  <a:pt x="11822" y="514"/>
                  <a:pt x="12100" y="780"/>
                </a:cubicBezTo>
                <a:cubicBezTo>
                  <a:pt x="13690" y="2305"/>
                  <a:pt x="15839" y="4360"/>
                  <a:pt x="16968" y="5439"/>
                </a:cubicBezTo>
                <a:cubicBezTo>
                  <a:pt x="17165" y="5627"/>
                  <a:pt x="17465" y="5551"/>
                  <a:pt x="17574" y="5286"/>
                </a:cubicBezTo>
                <a:lnTo>
                  <a:pt x="18894" y="2058"/>
                </a:lnTo>
                <a:cubicBezTo>
                  <a:pt x="18954" y="1912"/>
                  <a:pt x="18944" y="1744"/>
                  <a:pt x="18860" y="1614"/>
                </a:cubicBezTo>
                <a:lnTo>
                  <a:pt x="17928" y="184"/>
                </a:lnTo>
                <a:cubicBezTo>
                  <a:pt x="17854" y="70"/>
                  <a:pt x="17739" y="0"/>
                  <a:pt x="17615" y="0"/>
                </a:cubicBezTo>
                <a:lnTo>
                  <a:pt x="12359" y="0"/>
                </a:lnTo>
                <a:close/>
                <a:moveTo>
                  <a:pt x="10697" y="673"/>
                </a:moveTo>
                <a:cubicBezTo>
                  <a:pt x="10608" y="673"/>
                  <a:pt x="10519" y="710"/>
                  <a:pt x="10445" y="780"/>
                </a:cubicBezTo>
                <a:cubicBezTo>
                  <a:pt x="9162" y="2014"/>
                  <a:pt x="7138" y="3947"/>
                  <a:pt x="5727" y="5293"/>
                </a:cubicBezTo>
                <a:cubicBezTo>
                  <a:pt x="5449" y="5559"/>
                  <a:pt x="5615" y="6074"/>
                  <a:pt x="5979" y="6074"/>
                </a:cubicBezTo>
                <a:lnTo>
                  <a:pt x="15409" y="6074"/>
                </a:lnTo>
                <a:cubicBezTo>
                  <a:pt x="15773" y="6074"/>
                  <a:pt x="15939" y="5559"/>
                  <a:pt x="15661" y="5293"/>
                </a:cubicBezTo>
                <a:cubicBezTo>
                  <a:pt x="14261" y="3955"/>
                  <a:pt x="12256" y="2036"/>
                  <a:pt x="10949" y="780"/>
                </a:cubicBezTo>
                <a:cubicBezTo>
                  <a:pt x="10876" y="710"/>
                  <a:pt x="10787" y="673"/>
                  <a:pt x="10697" y="673"/>
                </a:cubicBezTo>
                <a:close/>
                <a:moveTo>
                  <a:pt x="1840" y="3014"/>
                </a:moveTo>
                <a:cubicBezTo>
                  <a:pt x="1710" y="2999"/>
                  <a:pt x="1574" y="3054"/>
                  <a:pt x="1486" y="3190"/>
                </a:cubicBezTo>
                <a:lnTo>
                  <a:pt x="76" y="5370"/>
                </a:lnTo>
                <a:cubicBezTo>
                  <a:pt x="-113" y="5662"/>
                  <a:pt x="69" y="6074"/>
                  <a:pt x="390" y="6074"/>
                </a:cubicBezTo>
                <a:lnTo>
                  <a:pt x="2691" y="6074"/>
                </a:lnTo>
                <a:cubicBezTo>
                  <a:pt x="2976" y="6074"/>
                  <a:pt x="3164" y="5739"/>
                  <a:pt x="3045" y="5446"/>
                </a:cubicBezTo>
                <a:lnTo>
                  <a:pt x="2160" y="3266"/>
                </a:lnTo>
                <a:cubicBezTo>
                  <a:pt x="2097" y="3113"/>
                  <a:pt x="1970" y="3029"/>
                  <a:pt x="1840" y="3014"/>
                </a:cubicBezTo>
                <a:close/>
                <a:moveTo>
                  <a:pt x="19534" y="3029"/>
                </a:moveTo>
                <a:cubicBezTo>
                  <a:pt x="19404" y="3044"/>
                  <a:pt x="19284" y="3129"/>
                  <a:pt x="19221" y="3282"/>
                </a:cubicBezTo>
                <a:lnTo>
                  <a:pt x="18336" y="5446"/>
                </a:lnTo>
                <a:cubicBezTo>
                  <a:pt x="18217" y="5739"/>
                  <a:pt x="18405" y="6074"/>
                  <a:pt x="18690" y="6074"/>
                </a:cubicBezTo>
                <a:lnTo>
                  <a:pt x="20978" y="6074"/>
                </a:lnTo>
                <a:cubicBezTo>
                  <a:pt x="21299" y="6073"/>
                  <a:pt x="21487" y="5662"/>
                  <a:pt x="21298" y="5370"/>
                </a:cubicBezTo>
                <a:lnTo>
                  <a:pt x="19895" y="3205"/>
                </a:lnTo>
                <a:cubicBezTo>
                  <a:pt x="19807" y="3069"/>
                  <a:pt x="19664" y="3014"/>
                  <a:pt x="19534" y="3029"/>
                </a:cubicBezTo>
                <a:close/>
                <a:moveTo>
                  <a:pt x="430" y="6915"/>
                </a:moveTo>
                <a:cubicBezTo>
                  <a:pt x="106" y="6915"/>
                  <a:pt x="-80" y="7336"/>
                  <a:pt x="117" y="7626"/>
                </a:cubicBezTo>
                <a:lnTo>
                  <a:pt x="7531" y="18512"/>
                </a:lnTo>
                <a:cubicBezTo>
                  <a:pt x="7816" y="18929"/>
                  <a:pt x="8394" y="18538"/>
                  <a:pt x="8199" y="18060"/>
                </a:cubicBezTo>
                <a:lnTo>
                  <a:pt x="3753" y="7175"/>
                </a:lnTo>
                <a:cubicBezTo>
                  <a:pt x="3689" y="7019"/>
                  <a:pt x="3552" y="6915"/>
                  <a:pt x="3399" y="6915"/>
                </a:cubicBezTo>
                <a:lnTo>
                  <a:pt x="430" y="6915"/>
                </a:lnTo>
                <a:close/>
                <a:moveTo>
                  <a:pt x="5087" y="6915"/>
                </a:moveTo>
                <a:cubicBezTo>
                  <a:pt x="4802" y="6915"/>
                  <a:pt x="4607" y="7250"/>
                  <a:pt x="4726" y="7542"/>
                </a:cubicBezTo>
                <a:lnTo>
                  <a:pt x="10330" y="21258"/>
                </a:lnTo>
                <a:cubicBezTo>
                  <a:pt x="10470" y="21600"/>
                  <a:pt x="10905" y="21600"/>
                  <a:pt x="11045" y="21258"/>
                </a:cubicBezTo>
                <a:lnTo>
                  <a:pt x="16655" y="7542"/>
                </a:lnTo>
                <a:cubicBezTo>
                  <a:pt x="16774" y="7250"/>
                  <a:pt x="16586" y="6915"/>
                  <a:pt x="16301" y="6915"/>
                </a:cubicBezTo>
                <a:lnTo>
                  <a:pt x="5087" y="6915"/>
                </a:lnTo>
                <a:close/>
                <a:moveTo>
                  <a:pt x="17982" y="6915"/>
                </a:moveTo>
                <a:cubicBezTo>
                  <a:pt x="17829" y="6915"/>
                  <a:pt x="17692" y="7019"/>
                  <a:pt x="17628" y="7175"/>
                </a:cubicBezTo>
                <a:lnTo>
                  <a:pt x="13189" y="18030"/>
                </a:lnTo>
                <a:cubicBezTo>
                  <a:pt x="12994" y="18508"/>
                  <a:pt x="13565" y="18906"/>
                  <a:pt x="13850" y="18489"/>
                </a:cubicBezTo>
                <a:lnTo>
                  <a:pt x="21250" y="7626"/>
                </a:lnTo>
                <a:cubicBezTo>
                  <a:pt x="21448" y="7336"/>
                  <a:pt x="21268" y="6915"/>
                  <a:pt x="20944" y="6915"/>
                </a:cubicBezTo>
                <a:lnTo>
                  <a:pt x="17982" y="6915"/>
                </a:lnTo>
                <a:close/>
              </a:path>
            </a:pathLst>
          </a:custGeom>
          <a:solidFill>
            <a:srgbClr val="A7A7A7"/>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41" name="Google Shape;640;p28"/>
          <p:cNvSpPr txBox="1"/>
          <p:nvPr/>
        </p:nvSpPr>
        <p:spPr>
          <a:xfrm>
            <a:off x="5414080" y="2219287"/>
            <a:ext cx="2901342" cy="654025"/>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-0.6146991321810231</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0.5476047550395591</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0.2998709677419355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train</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0.7811834548622314</a:t>
            </a: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0.7001290322580646</a:t>
            </a:r>
            <a:endParaRPr sz="500" dirty="0"/>
          </a:p>
        </p:txBody>
      </p:sp>
      <p:sp>
        <p:nvSpPr>
          <p:cNvPr id="42" name="Google Shape;640;p28"/>
          <p:cNvSpPr txBox="1"/>
          <p:nvPr/>
        </p:nvSpPr>
        <p:spPr>
          <a:xfrm>
            <a:off x="5414080" y="3356542"/>
            <a:ext cx="2901342" cy="654025"/>
          </a:xfrm>
          <a:prstGeom prst="rect">
            <a:avLst/>
          </a:prstGeom>
          <a:noFill/>
          <a:ln>
            <a:noFill/>
          </a:ln>
        </p:spPr>
        <p:txBody>
          <a:bodyPr spcFirstLastPara="1" wrap="square" lIns="19050" tIns="19050" rIns="19050" bIns="19050" anchor="t" anchorCtr="0">
            <a:spAutoFit/>
          </a:bodyPr>
          <a:lstStyle/>
          <a:p>
            <a:pPr lvl="0">
              <a:buClr>
                <a:schemeClr val="dk2"/>
              </a:buClr>
              <a:buSzPts val="800"/>
            </a:pPr>
            <a:r>
              <a:rPr lang="en-US" sz="800" dirty="0">
                <a:solidFill>
                  <a:schemeClr val="dk2"/>
                </a:solidFill>
                <a:latin typeface="DM Sans"/>
                <a:ea typeface="DM Sans"/>
                <a:cs typeface="DM Sans"/>
                <a:sym typeface="DM Sans"/>
              </a:rPr>
              <a:t>R squared value:            </a:t>
            </a:r>
            <a:r>
              <a:rPr lang="en-US" sz="800" dirty="0" smtClean="0">
                <a:solidFill>
                  <a:schemeClr val="dk2"/>
                </a:solidFill>
                <a:latin typeface="DM Sans"/>
                <a:ea typeface="DM Sans"/>
                <a:cs typeface="DM Sans"/>
                <a:sym typeface="DM Sans"/>
              </a:rPr>
              <a:t>                 -</a:t>
            </a:r>
            <a:r>
              <a:rPr lang="en-US" sz="800" dirty="0">
                <a:solidFill>
                  <a:schemeClr val="dk2"/>
                </a:solidFill>
                <a:latin typeface="DM Sans"/>
                <a:ea typeface="DM Sans"/>
                <a:cs typeface="DM Sans"/>
                <a:sym typeface="DM Sans"/>
              </a:rPr>
              <a:t>1.1872086351574271</a:t>
            </a:r>
          </a:p>
          <a:p>
            <a:pPr lvl="0">
              <a:buClr>
                <a:schemeClr val="dk2"/>
              </a:buClr>
              <a:buSzPts val="800"/>
            </a:pPr>
            <a:r>
              <a:rPr lang="en-US" sz="800" dirty="0">
                <a:solidFill>
                  <a:schemeClr val="dk2"/>
                </a:solidFill>
                <a:latin typeface="DM Sans"/>
                <a:ea typeface="DM Sans"/>
                <a:cs typeface="DM Sans"/>
                <a:sym typeface="DM Sans"/>
              </a:rPr>
              <a:t>Root Mean Squared Error :   </a:t>
            </a:r>
            <a:r>
              <a:rPr lang="en-US" sz="800" dirty="0" smtClean="0">
                <a:solidFill>
                  <a:schemeClr val="dk2"/>
                </a:solidFill>
                <a:latin typeface="DM Sans"/>
                <a:ea typeface="DM Sans"/>
                <a:cs typeface="DM Sans"/>
                <a:sym typeface="DM Sans"/>
              </a:rPr>
              <a:t>           0.6373331533719996</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Mean Absolute Error :       </a:t>
            </a:r>
            <a:r>
              <a:rPr lang="en-US" sz="800" dirty="0" smtClean="0">
                <a:solidFill>
                  <a:schemeClr val="dk2"/>
                </a:solidFill>
                <a:latin typeface="DM Sans"/>
                <a:ea typeface="DM Sans"/>
                <a:cs typeface="DM Sans"/>
                <a:sym typeface="DM Sans"/>
              </a:rPr>
              <a:t>               0.40619354838709676</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train: </a:t>
            </a:r>
            <a:r>
              <a:rPr lang="en-US" sz="800" dirty="0" smtClean="0">
                <a:solidFill>
                  <a:schemeClr val="dk2"/>
                </a:solidFill>
                <a:latin typeface="DM Sans"/>
                <a:ea typeface="DM Sans"/>
                <a:cs typeface="DM Sans"/>
                <a:sym typeface="DM Sans"/>
              </a:rPr>
              <a:t>                                 0.588759114667355</a:t>
            </a:r>
            <a:endParaRPr lang="en-US" sz="800" dirty="0">
              <a:solidFill>
                <a:schemeClr val="dk2"/>
              </a:solidFill>
              <a:latin typeface="DM Sans"/>
              <a:ea typeface="DM Sans"/>
              <a:cs typeface="DM Sans"/>
              <a:sym typeface="DM Sans"/>
            </a:endParaRPr>
          </a:p>
          <a:p>
            <a:pPr lvl="0">
              <a:buClr>
                <a:schemeClr val="dk2"/>
              </a:buClr>
              <a:buSzPts val="800"/>
            </a:pPr>
            <a:r>
              <a:rPr lang="en-US" sz="800" dirty="0">
                <a:solidFill>
                  <a:schemeClr val="dk2"/>
                </a:solidFill>
                <a:latin typeface="DM Sans"/>
                <a:ea typeface="DM Sans"/>
                <a:cs typeface="DM Sans"/>
                <a:sym typeface="DM Sans"/>
              </a:rPr>
              <a:t>score on test: </a:t>
            </a:r>
            <a:r>
              <a:rPr lang="en-US" sz="800" dirty="0" smtClean="0">
                <a:solidFill>
                  <a:schemeClr val="dk2"/>
                </a:solidFill>
                <a:latin typeface="DM Sans"/>
                <a:ea typeface="DM Sans"/>
                <a:cs typeface="DM Sans"/>
                <a:sym typeface="DM Sans"/>
              </a:rPr>
              <a:t>                                  0.5938064516129032</a:t>
            </a:r>
            <a:endParaRPr sz="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0"/>
          <p:cNvSpPr txBox="1">
            <a:spLocks noGrp="1"/>
          </p:cNvSpPr>
          <p:nvPr>
            <p:ph type="sldNum" idx="12"/>
          </p:nvPr>
        </p:nvSpPr>
        <p:spPr>
          <a:xfrm>
            <a:off x="8273634" y="4655126"/>
            <a:ext cx="367665" cy="185738"/>
          </a:xfrm>
          <a:prstGeom prst="rect">
            <a:avLst/>
          </a:prstGeom>
          <a:noFill/>
          <a:ln>
            <a:noFill/>
          </a:ln>
        </p:spPr>
        <p:txBody>
          <a:bodyPr spcFirstLastPara="1" wrap="square" lIns="34275" tIns="17150" rIns="34275" bIns="17150" anchor="t" anchorCtr="0">
            <a:noAutofit/>
          </a:bodyPr>
          <a:lstStyle/>
          <a:p>
            <a:pPr marL="0" lvl="0" indent="0" algn="ctr" rtl="0">
              <a:lnSpc>
                <a:spcPct val="100000"/>
              </a:lnSpc>
              <a:spcBef>
                <a:spcPts val="0"/>
              </a:spcBef>
              <a:spcAft>
                <a:spcPts val="0"/>
              </a:spcAft>
              <a:buClr>
                <a:srgbClr val="535353"/>
              </a:buClr>
              <a:buSzPts val="1100"/>
              <a:buFont typeface="DM Sans Medium"/>
              <a:buNone/>
            </a:pPr>
            <a:fld id="{00000000-1234-1234-1234-123412341234}" type="slidenum">
              <a:rPr lang="en-GB">
                <a:solidFill>
                  <a:srgbClr val="535353"/>
                </a:solidFill>
              </a:rPr>
              <a:t>9</a:t>
            </a:fld>
            <a:endParaRPr/>
          </a:p>
        </p:txBody>
      </p:sp>
      <p:grpSp>
        <p:nvGrpSpPr>
          <p:cNvPr id="718" name="Google Shape;718;p30"/>
          <p:cNvGrpSpPr/>
          <p:nvPr/>
        </p:nvGrpSpPr>
        <p:grpSpPr>
          <a:xfrm>
            <a:off x="2900701" y="800402"/>
            <a:ext cx="3336322" cy="3336322"/>
            <a:chOff x="0" y="0"/>
            <a:chExt cx="8896856" cy="8896856"/>
          </a:xfrm>
        </p:grpSpPr>
        <p:sp>
          <p:nvSpPr>
            <p:cNvPr id="719" name="Google Shape;719;p30"/>
            <p:cNvSpPr/>
            <p:nvPr/>
          </p:nvSpPr>
          <p:spPr>
            <a:xfrm>
              <a:off x="0" y="0"/>
              <a:ext cx="8896856" cy="8896856"/>
            </a:xfrm>
            <a:prstGeom prst="ellipse">
              <a:avLst/>
            </a:prstGeom>
            <a:noFill/>
            <a:ln w="9525" cap="flat" cmpd="sng">
              <a:solidFill>
                <a:srgbClr val="DCDCDC">
                  <a:alpha val="84705"/>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0" name="Google Shape;720;p30"/>
            <p:cNvSpPr/>
            <p:nvPr/>
          </p:nvSpPr>
          <p:spPr>
            <a:xfrm>
              <a:off x="273983" y="273983"/>
              <a:ext cx="8348890" cy="8348890"/>
            </a:xfrm>
            <a:prstGeom prst="ellipse">
              <a:avLst/>
            </a:prstGeom>
            <a:noFill/>
            <a:ln w="9525" cap="flat" cmpd="sng">
              <a:solidFill>
                <a:srgbClr val="DCDCDC">
                  <a:alpha val="63529"/>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1" name="Google Shape;721;p30"/>
            <p:cNvSpPr/>
            <p:nvPr/>
          </p:nvSpPr>
          <p:spPr>
            <a:xfrm>
              <a:off x="588861" y="588860"/>
              <a:ext cx="7719135" cy="7719135"/>
            </a:xfrm>
            <a:prstGeom prst="ellipse">
              <a:avLst/>
            </a:prstGeom>
            <a:noFill/>
            <a:ln w="9525" cap="flat" cmpd="sng">
              <a:solidFill>
                <a:srgbClr val="DCDCDC">
                  <a:alpha val="47058"/>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2" name="Google Shape;722;p30"/>
            <p:cNvSpPr/>
            <p:nvPr/>
          </p:nvSpPr>
          <p:spPr>
            <a:xfrm>
              <a:off x="887380" y="887379"/>
              <a:ext cx="7122097" cy="7122097"/>
            </a:xfrm>
            <a:prstGeom prst="ellipse">
              <a:avLst/>
            </a:prstGeom>
            <a:noFill/>
            <a:ln w="9525" cap="flat" cmpd="sng">
              <a:solidFill>
                <a:srgbClr val="DCDCDC">
                  <a:alpha val="21568"/>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3" name="Google Shape;723;p30"/>
            <p:cNvSpPr/>
            <p:nvPr/>
          </p:nvSpPr>
          <p:spPr>
            <a:xfrm>
              <a:off x="1206347" y="1206347"/>
              <a:ext cx="6484162" cy="6484162"/>
            </a:xfrm>
            <a:prstGeom prst="ellipse">
              <a:avLst/>
            </a:prstGeom>
            <a:noFill/>
            <a:ln w="9525" cap="flat" cmpd="sng">
              <a:solidFill>
                <a:srgbClr val="DCDCDC">
                  <a:alpha val="16470"/>
                </a:srgb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sp>
        <p:nvSpPr>
          <p:cNvPr id="724" name="Google Shape;724;p30"/>
          <p:cNvSpPr/>
          <p:nvPr/>
        </p:nvSpPr>
        <p:spPr>
          <a:xfrm>
            <a:off x="3493710" y="1400325"/>
            <a:ext cx="2155781" cy="2624844"/>
          </a:xfrm>
          <a:custGeom>
            <a:avLst/>
            <a:gdLst/>
            <a:ahLst/>
            <a:cxnLst/>
            <a:rect l="l" t="t" r="r" b="b"/>
            <a:pathLst>
              <a:path w="21334" h="21428" extrusionOk="0">
                <a:moveTo>
                  <a:pt x="6096" y="21425"/>
                </a:moveTo>
                <a:cubicBezTo>
                  <a:pt x="5885" y="21400"/>
                  <a:pt x="5691" y="21314"/>
                  <a:pt x="5549" y="21184"/>
                </a:cubicBezTo>
                <a:cubicBezTo>
                  <a:pt x="5397" y="21045"/>
                  <a:pt x="5313" y="20866"/>
                  <a:pt x="5312" y="20679"/>
                </a:cubicBezTo>
                <a:cubicBezTo>
                  <a:pt x="5232" y="19681"/>
                  <a:pt x="4990" y="18697"/>
                  <a:pt x="4593" y="17752"/>
                </a:cubicBezTo>
                <a:cubicBezTo>
                  <a:pt x="4162" y="16728"/>
                  <a:pt x="3555" y="15763"/>
                  <a:pt x="2844" y="14853"/>
                </a:cubicBezTo>
                <a:cubicBezTo>
                  <a:pt x="2334" y="14199"/>
                  <a:pt x="1768" y="13568"/>
                  <a:pt x="1312" y="12889"/>
                </a:cubicBezTo>
                <a:cubicBezTo>
                  <a:pt x="866" y="12224"/>
                  <a:pt x="528" y="11519"/>
                  <a:pt x="306" y="10779"/>
                </a:cubicBezTo>
                <a:cubicBezTo>
                  <a:pt x="-136" y="9312"/>
                  <a:pt x="-101" y="7773"/>
                  <a:pt x="421" y="6324"/>
                </a:cubicBezTo>
                <a:cubicBezTo>
                  <a:pt x="1822" y="2438"/>
                  <a:pt x="6239" y="-172"/>
                  <a:pt x="11146" y="9"/>
                </a:cubicBezTo>
                <a:cubicBezTo>
                  <a:pt x="13699" y="103"/>
                  <a:pt x="16035" y="941"/>
                  <a:pt x="17821" y="2265"/>
                </a:cubicBezTo>
                <a:cubicBezTo>
                  <a:pt x="19649" y="3621"/>
                  <a:pt x="20900" y="5486"/>
                  <a:pt x="21246" y="7616"/>
                </a:cubicBezTo>
                <a:cubicBezTo>
                  <a:pt x="21464" y="8960"/>
                  <a:pt x="21270" y="10326"/>
                  <a:pt x="20722" y="11604"/>
                </a:cubicBezTo>
                <a:cubicBezTo>
                  <a:pt x="20436" y="12272"/>
                  <a:pt x="20059" y="12905"/>
                  <a:pt x="19602" y="13504"/>
                </a:cubicBezTo>
                <a:cubicBezTo>
                  <a:pt x="19143" y="14104"/>
                  <a:pt x="18606" y="14665"/>
                  <a:pt x="18139" y="15261"/>
                </a:cubicBezTo>
                <a:cubicBezTo>
                  <a:pt x="17482" y="16100"/>
                  <a:pt x="16963" y="17007"/>
                  <a:pt x="16599" y="17960"/>
                </a:cubicBezTo>
                <a:cubicBezTo>
                  <a:pt x="16269" y="18826"/>
                  <a:pt x="16069" y="19722"/>
                  <a:pt x="16004" y="20627"/>
                </a:cubicBezTo>
                <a:cubicBezTo>
                  <a:pt x="16025" y="20862"/>
                  <a:pt x="15911" y="21091"/>
                  <a:pt x="15698" y="21246"/>
                </a:cubicBezTo>
                <a:cubicBezTo>
                  <a:pt x="15550" y="21353"/>
                  <a:pt x="15364" y="21417"/>
                  <a:pt x="15168" y="21428"/>
                </a:cubicBezTo>
                <a:lnTo>
                  <a:pt x="6096" y="21425"/>
                </a:lnTo>
                <a:close/>
              </a:path>
            </a:pathLst>
          </a:custGeom>
          <a:solidFill>
            <a:schemeClr val="accent5"/>
          </a:solidFill>
          <a:ln>
            <a:noFill/>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5" name="Google Shape;725;p30"/>
          <p:cNvSpPr/>
          <p:nvPr/>
        </p:nvSpPr>
        <p:spPr>
          <a:xfrm>
            <a:off x="4420242" y="650988"/>
            <a:ext cx="323625"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6" name="Google Shape;726;p30"/>
          <p:cNvSpPr/>
          <p:nvPr/>
        </p:nvSpPr>
        <p:spPr>
          <a:xfrm>
            <a:off x="4937767" y="743063"/>
            <a:ext cx="323625" cy="323625"/>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7" name="Google Shape;727;p30"/>
          <p:cNvSpPr/>
          <p:nvPr/>
        </p:nvSpPr>
        <p:spPr>
          <a:xfrm>
            <a:off x="3915417" y="730362"/>
            <a:ext cx="323625" cy="323625"/>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8" name="Google Shape;728;p30"/>
          <p:cNvSpPr/>
          <p:nvPr/>
        </p:nvSpPr>
        <p:spPr>
          <a:xfrm>
            <a:off x="3448692" y="962138"/>
            <a:ext cx="323625" cy="323625"/>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29" name="Google Shape;729;p30"/>
          <p:cNvSpPr/>
          <p:nvPr/>
        </p:nvSpPr>
        <p:spPr>
          <a:xfrm>
            <a:off x="3077217" y="1327263"/>
            <a:ext cx="323625"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0" name="Google Shape;730;p30"/>
          <p:cNvSpPr/>
          <p:nvPr/>
        </p:nvSpPr>
        <p:spPr>
          <a:xfrm>
            <a:off x="2839091" y="1805100"/>
            <a:ext cx="323625"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1" name="Google Shape;731;p30"/>
          <p:cNvSpPr/>
          <p:nvPr/>
        </p:nvSpPr>
        <p:spPr>
          <a:xfrm>
            <a:off x="2760909" y="2297225"/>
            <a:ext cx="323625"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2" name="Google Shape;732;p30"/>
          <p:cNvSpPr/>
          <p:nvPr/>
        </p:nvSpPr>
        <p:spPr>
          <a:xfrm>
            <a:off x="2846634" y="2827450"/>
            <a:ext cx="323625"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3" name="Google Shape;733;p30"/>
          <p:cNvSpPr/>
          <p:nvPr/>
        </p:nvSpPr>
        <p:spPr>
          <a:xfrm>
            <a:off x="3084759" y="3281475"/>
            <a:ext cx="323625"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4" name="Google Shape;734;p30"/>
          <p:cNvSpPr/>
          <p:nvPr/>
        </p:nvSpPr>
        <p:spPr>
          <a:xfrm>
            <a:off x="3456234" y="3646601"/>
            <a:ext cx="323625" cy="323624"/>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5" name="Google Shape;735;p30"/>
          <p:cNvSpPr/>
          <p:nvPr/>
        </p:nvSpPr>
        <p:spPr>
          <a:xfrm>
            <a:off x="5383460" y="970075"/>
            <a:ext cx="323624" cy="323624"/>
          </a:xfrm>
          <a:prstGeom prst="ellipse">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6" name="Google Shape;736;p30"/>
          <p:cNvSpPr/>
          <p:nvPr/>
        </p:nvSpPr>
        <p:spPr>
          <a:xfrm>
            <a:off x="5753347" y="1346313"/>
            <a:ext cx="323625" cy="323624"/>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7" name="Google Shape;737;p30"/>
          <p:cNvSpPr/>
          <p:nvPr/>
        </p:nvSpPr>
        <p:spPr>
          <a:xfrm>
            <a:off x="5985122" y="1813037"/>
            <a:ext cx="323625" cy="323625"/>
          </a:xfrm>
          <a:prstGeom prst="ellipse">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8" name="Google Shape;738;p30"/>
          <p:cNvSpPr/>
          <p:nvPr/>
        </p:nvSpPr>
        <p:spPr>
          <a:xfrm>
            <a:off x="6062112" y="2301988"/>
            <a:ext cx="323625"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9" name="Google Shape;739;p30"/>
          <p:cNvSpPr/>
          <p:nvPr/>
        </p:nvSpPr>
        <p:spPr>
          <a:xfrm>
            <a:off x="5976387" y="2832213"/>
            <a:ext cx="323625" cy="323625"/>
          </a:xfrm>
          <a:prstGeom prst="ellipse">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42" name="Google Shape;742;p30"/>
          <p:cNvSpPr/>
          <p:nvPr/>
        </p:nvSpPr>
        <p:spPr>
          <a:xfrm>
            <a:off x="3825357" y="1702341"/>
            <a:ext cx="1513393" cy="1513393"/>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43" name="Google Shape;743;p30"/>
          <p:cNvSpPr/>
          <p:nvPr/>
        </p:nvSpPr>
        <p:spPr>
          <a:xfrm rot="-5400000">
            <a:off x="4321540" y="3662749"/>
            <a:ext cx="496962" cy="291328"/>
          </a:xfrm>
          <a:prstGeom prst="rightArrow">
            <a:avLst>
              <a:gd name="adj1" fmla="val 100000"/>
              <a:gd name="adj2" fmla="val 44777"/>
            </a:avLst>
          </a:prstGeom>
          <a:gradFill>
            <a:gsLst>
              <a:gs pos="0">
                <a:schemeClr val="accent5"/>
              </a:gs>
              <a:gs pos="100000">
                <a:srgbClr val="FFFFFF"/>
              </a:gs>
            </a:gsLst>
            <a:lin ang="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44" name="Google Shape;744;p30"/>
          <p:cNvSpPr/>
          <p:nvPr/>
        </p:nvSpPr>
        <p:spPr>
          <a:xfrm>
            <a:off x="3597473" y="1503523"/>
            <a:ext cx="1949054" cy="1940489"/>
          </a:xfrm>
          <a:custGeom>
            <a:avLst/>
            <a:gdLst/>
            <a:ahLst/>
            <a:cxnLst/>
            <a:rect l="l" t="t" r="r" b="b"/>
            <a:pathLst>
              <a:path w="21600" h="21599" extrusionOk="0">
                <a:moveTo>
                  <a:pt x="9383" y="0"/>
                </a:moveTo>
                <a:cubicBezTo>
                  <a:pt x="9372" y="0"/>
                  <a:pt x="9237" y="28"/>
                  <a:pt x="9075" y="55"/>
                </a:cubicBezTo>
                <a:lnTo>
                  <a:pt x="7468" y="446"/>
                </a:lnTo>
                <a:cubicBezTo>
                  <a:pt x="7312" y="494"/>
                  <a:pt x="7177" y="531"/>
                  <a:pt x="7166" y="537"/>
                </a:cubicBezTo>
                <a:cubicBezTo>
                  <a:pt x="7161" y="542"/>
                  <a:pt x="7155" y="677"/>
                  <a:pt x="7155" y="840"/>
                </a:cubicBezTo>
                <a:lnTo>
                  <a:pt x="7166" y="1761"/>
                </a:lnTo>
                <a:cubicBezTo>
                  <a:pt x="7166" y="1923"/>
                  <a:pt x="7047" y="2119"/>
                  <a:pt x="6901" y="2190"/>
                </a:cubicBezTo>
                <a:lnTo>
                  <a:pt x="6150" y="2574"/>
                </a:lnTo>
                <a:cubicBezTo>
                  <a:pt x="6005" y="2656"/>
                  <a:pt x="5779" y="2645"/>
                  <a:pt x="5649" y="2548"/>
                </a:cubicBezTo>
                <a:lnTo>
                  <a:pt x="4900" y="2009"/>
                </a:lnTo>
                <a:cubicBezTo>
                  <a:pt x="4765" y="1912"/>
                  <a:pt x="4650" y="1842"/>
                  <a:pt x="4645" y="1847"/>
                </a:cubicBezTo>
                <a:cubicBezTo>
                  <a:pt x="4639" y="1852"/>
                  <a:pt x="4527" y="1941"/>
                  <a:pt x="4397" y="2044"/>
                </a:cubicBezTo>
                <a:lnTo>
                  <a:pt x="3162" y="3116"/>
                </a:lnTo>
                <a:cubicBezTo>
                  <a:pt x="3043" y="3230"/>
                  <a:pt x="2941" y="3328"/>
                  <a:pt x="2936" y="3333"/>
                </a:cubicBezTo>
                <a:cubicBezTo>
                  <a:pt x="2930" y="3338"/>
                  <a:pt x="2991" y="3463"/>
                  <a:pt x="3066" y="3610"/>
                </a:cubicBezTo>
                <a:lnTo>
                  <a:pt x="3490" y="4401"/>
                </a:lnTo>
                <a:cubicBezTo>
                  <a:pt x="3566" y="4548"/>
                  <a:pt x="3551" y="4770"/>
                  <a:pt x="3449" y="4900"/>
                </a:cubicBezTo>
                <a:lnTo>
                  <a:pt x="2908" y="5647"/>
                </a:lnTo>
                <a:cubicBezTo>
                  <a:pt x="2816" y="5783"/>
                  <a:pt x="2611" y="5879"/>
                  <a:pt x="2449" y="5858"/>
                </a:cubicBezTo>
                <a:lnTo>
                  <a:pt x="1547" y="5740"/>
                </a:lnTo>
                <a:cubicBezTo>
                  <a:pt x="1385" y="5718"/>
                  <a:pt x="1251" y="5706"/>
                  <a:pt x="1245" y="5712"/>
                </a:cubicBezTo>
                <a:cubicBezTo>
                  <a:pt x="1240" y="5717"/>
                  <a:pt x="1182" y="5848"/>
                  <a:pt x="1112" y="6000"/>
                </a:cubicBezTo>
                <a:lnTo>
                  <a:pt x="518" y="7484"/>
                </a:lnTo>
                <a:cubicBezTo>
                  <a:pt x="464" y="7641"/>
                  <a:pt x="419" y="7775"/>
                  <a:pt x="414" y="7781"/>
                </a:cubicBezTo>
                <a:cubicBezTo>
                  <a:pt x="414" y="7792"/>
                  <a:pt x="523" y="7874"/>
                  <a:pt x="658" y="7966"/>
                </a:cubicBezTo>
                <a:lnTo>
                  <a:pt x="1381" y="8453"/>
                </a:lnTo>
                <a:cubicBezTo>
                  <a:pt x="1515" y="8545"/>
                  <a:pt x="1603" y="8751"/>
                  <a:pt x="1570" y="8914"/>
                </a:cubicBezTo>
                <a:lnTo>
                  <a:pt x="1420" y="9944"/>
                </a:lnTo>
                <a:cubicBezTo>
                  <a:pt x="1404" y="10107"/>
                  <a:pt x="1263" y="10291"/>
                  <a:pt x="1107" y="10345"/>
                </a:cubicBezTo>
                <a:lnTo>
                  <a:pt x="280" y="10648"/>
                </a:lnTo>
                <a:cubicBezTo>
                  <a:pt x="124" y="10702"/>
                  <a:pt x="0" y="10758"/>
                  <a:pt x="0" y="10769"/>
                </a:cubicBezTo>
                <a:cubicBezTo>
                  <a:pt x="0" y="10780"/>
                  <a:pt x="6" y="10920"/>
                  <a:pt x="16" y="11082"/>
                </a:cubicBezTo>
                <a:lnTo>
                  <a:pt x="167" y="12626"/>
                </a:lnTo>
                <a:cubicBezTo>
                  <a:pt x="194" y="12789"/>
                  <a:pt x="211" y="12930"/>
                  <a:pt x="216" y="12941"/>
                </a:cubicBezTo>
                <a:cubicBezTo>
                  <a:pt x="216" y="12952"/>
                  <a:pt x="351" y="12974"/>
                  <a:pt x="518" y="12991"/>
                </a:cubicBezTo>
                <a:lnTo>
                  <a:pt x="1354" y="13082"/>
                </a:lnTo>
                <a:cubicBezTo>
                  <a:pt x="1516" y="13098"/>
                  <a:pt x="1688" y="13244"/>
                  <a:pt x="1737" y="13401"/>
                </a:cubicBezTo>
                <a:lnTo>
                  <a:pt x="2121" y="14501"/>
                </a:lnTo>
                <a:cubicBezTo>
                  <a:pt x="2180" y="14653"/>
                  <a:pt x="2142" y="14881"/>
                  <a:pt x="2029" y="15000"/>
                </a:cubicBezTo>
                <a:lnTo>
                  <a:pt x="1456" y="15624"/>
                </a:lnTo>
                <a:cubicBezTo>
                  <a:pt x="1348" y="15744"/>
                  <a:pt x="1258" y="15851"/>
                  <a:pt x="1263" y="15856"/>
                </a:cubicBezTo>
                <a:cubicBezTo>
                  <a:pt x="1269" y="15862"/>
                  <a:pt x="1339" y="15985"/>
                  <a:pt x="1425" y="16126"/>
                </a:cubicBezTo>
                <a:lnTo>
                  <a:pt x="2256" y="17380"/>
                </a:lnTo>
                <a:cubicBezTo>
                  <a:pt x="2353" y="17510"/>
                  <a:pt x="2439" y="17623"/>
                  <a:pt x="2444" y="17634"/>
                </a:cubicBezTo>
                <a:cubicBezTo>
                  <a:pt x="2450" y="17639"/>
                  <a:pt x="2579" y="17596"/>
                  <a:pt x="2730" y="17536"/>
                </a:cubicBezTo>
                <a:lnTo>
                  <a:pt x="3490" y="17233"/>
                </a:lnTo>
                <a:cubicBezTo>
                  <a:pt x="3641" y="17173"/>
                  <a:pt x="3863" y="17216"/>
                  <a:pt x="3977" y="17336"/>
                </a:cubicBezTo>
                <a:lnTo>
                  <a:pt x="4905" y="18194"/>
                </a:lnTo>
                <a:cubicBezTo>
                  <a:pt x="5029" y="18297"/>
                  <a:pt x="5100" y="18512"/>
                  <a:pt x="5062" y="18674"/>
                </a:cubicBezTo>
                <a:lnTo>
                  <a:pt x="4851" y="19476"/>
                </a:lnTo>
                <a:cubicBezTo>
                  <a:pt x="4808" y="19633"/>
                  <a:pt x="4779" y="19769"/>
                  <a:pt x="4785" y="19774"/>
                </a:cubicBezTo>
                <a:cubicBezTo>
                  <a:pt x="4790" y="19779"/>
                  <a:pt x="4915" y="19850"/>
                  <a:pt x="5055" y="19936"/>
                </a:cubicBezTo>
                <a:lnTo>
                  <a:pt x="6345" y="20632"/>
                </a:lnTo>
                <a:cubicBezTo>
                  <a:pt x="6491" y="20703"/>
                  <a:pt x="6621" y="20761"/>
                  <a:pt x="6632" y="20766"/>
                </a:cubicBezTo>
                <a:cubicBezTo>
                  <a:pt x="6637" y="20772"/>
                  <a:pt x="6734" y="20667"/>
                  <a:pt x="6842" y="20543"/>
                </a:cubicBezTo>
                <a:lnTo>
                  <a:pt x="7369" y="19931"/>
                </a:lnTo>
                <a:cubicBezTo>
                  <a:pt x="7477" y="19807"/>
                  <a:pt x="7694" y="19743"/>
                  <a:pt x="7851" y="19792"/>
                </a:cubicBezTo>
                <a:lnTo>
                  <a:pt x="9136" y="20117"/>
                </a:lnTo>
                <a:cubicBezTo>
                  <a:pt x="9298" y="20149"/>
                  <a:pt x="9459" y="20306"/>
                  <a:pt x="9497" y="20468"/>
                </a:cubicBezTo>
                <a:lnTo>
                  <a:pt x="9680" y="21260"/>
                </a:lnTo>
                <a:cubicBezTo>
                  <a:pt x="9718" y="21423"/>
                  <a:pt x="9756" y="21553"/>
                  <a:pt x="9761" y="21553"/>
                </a:cubicBezTo>
                <a:cubicBezTo>
                  <a:pt x="9766" y="21553"/>
                  <a:pt x="9911" y="21562"/>
                  <a:pt x="10073" y="21573"/>
                </a:cubicBezTo>
                <a:lnTo>
                  <a:pt x="10500" y="21595"/>
                </a:lnTo>
                <a:cubicBezTo>
                  <a:pt x="10662" y="21600"/>
                  <a:pt x="10931" y="21600"/>
                  <a:pt x="11099" y="21595"/>
                </a:cubicBezTo>
                <a:lnTo>
                  <a:pt x="11524" y="21573"/>
                </a:lnTo>
                <a:cubicBezTo>
                  <a:pt x="11686" y="21562"/>
                  <a:pt x="11828" y="21553"/>
                  <a:pt x="11839" y="21553"/>
                </a:cubicBezTo>
                <a:cubicBezTo>
                  <a:pt x="11850" y="21553"/>
                  <a:pt x="11882" y="21417"/>
                  <a:pt x="11920" y="21260"/>
                </a:cubicBezTo>
                <a:lnTo>
                  <a:pt x="12103" y="20468"/>
                </a:lnTo>
                <a:cubicBezTo>
                  <a:pt x="12141" y="20306"/>
                  <a:pt x="12302" y="20149"/>
                  <a:pt x="12464" y="20117"/>
                </a:cubicBezTo>
                <a:lnTo>
                  <a:pt x="13749" y="19792"/>
                </a:lnTo>
                <a:cubicBezTo>
                  <a:pt x="13906" y="19743"/>
                  <a:pt x="14119" y="19807"/>
                  <a:pt x="14227" y="19931"/>
                </a:cubicBezTo>
                <a:lnTo>
                  <a:pt x="14757" y="20543"/>
                </a:lnTo>
                <a:cubicBezTo>
                  <a:pt x="14865" y="20667"/>
                  <a:pt x="14957" y="20766"/>
                  <a:pt x="14968" y="20766"/>
                </a:cubicBezTo>
                <a:cubicBezTo>
                  <a:pt x="14973" y="20761"/>
                  <a:pt x="15102" y="20703"/>
                  <a:pt x="15253" y="20632"/>
                </a:cubicBezTo>
                <a:lnTo>
                  <a:pt x="16543" y="19936"/>
                </a:lnTo>
                <a:cubicBezTo>
                  <a:pt x="16683" y="19850"/>
                  <a:pt x="16801" y="19779"/>
                  <a:pt x="16812" y="19774"/>
                </a:cubicBezTo>
                <a:cubicBezTo>
                  <a:pt x="16817" y="19769"/>
                  <a:pt x="16791" y="19633"/>
                  <a:pt x="16748" y="19476"/>
                </a:cubicBezTo>
                <a:lnTo>
                  <a:pt x="16538" y="18674"/>
                </a:lnTo>
                <a:cubicBezTo>
                  <a:pt x="16495" y="18517"/>
                  <a:pt x="16565" y="18302"/>
                  <a:pt x="16695" y="18194"/>
                </a:cubicBezTo>
                <a:lnTo>
                  <a:pt x="17622" y="17336"/>
                </a:lnTo>
                <a:cubicBezTo>
                  <a:pt x="17735" y="17216"/>
                  <a:pt x="17956" y="17173"/>
                  <a:pt x="18107" y="17233"/>
                </a:cubicBezTo>
                <a:lnTo>
                  <a:pt x="18867" y="17536"/>
                </a:lnTo>
                <a:cubicBezTo>
                  <a:pt x="19018" y="17596"/>
                  <a:pt x="19149" y="17639"/>
                  <a:pt x="19154" y="17634"/>
                </a:cubicBezTo>
                <a:cubicBezTo>
                  <a:pt x="19159" y="17628"/>
                  <a:pt x="19247" y="17516"/>
                  <a:pt x="19344" y="17380"/>
                </a:cubicBezTo>
                <a:lnTo>
                  <a:pt x="20175" y="16126"/>
                </a:lnTo>
                <a:cubicBezTo>
                  <a:pt x="20261" y="15985"/>
                  <a:pt x="20331" y="15862"/>
                  <a:pt x="20337" y="15856"/>
                </a:cubicBezTo>
                <a:cubicBezTo>
                  <a:pt x="20342" y="15851"/>
                  <a:pt x="20255" y="15744"/>
                  <a:pt x="20142" y="15624"/>
                </a:cubicBezTo>
                <a:lnTo>
                  <a:pt x="19570" y="14988"/>
                </a:lnTo>
                <a:cubicBezTo>
                  <a:pt x="19462" y="14869"/>
                  <a:pt x="19420" y="14643"/>
                  <a:pt x="19479" y="14491"/>
                </a:cubicBezTo>
                <a:lnTo>
                  <a:pt x="19862" y="13390"/>
                </a:lnTo>
                <a:cubicBezTo>
                  <a:pt x="19910" y="13233"/>
                  <a:pt x="20082" y="13088"/>
                  <a:pt x="20244" y="13072"/>
                </a:cubicBezTo>
                <a:lnTo>
                  <a:pt x="21080" y="12979"/>
                </a:lnTo>
                <a:cubicBezTo>
                  <a:pt x="21242" y="12963"/>
                  <a:pt x="21379" y="12940"/>
                  <a:pt x="21384" y="12929"/>
                </a:cubicBezTo>
                <a:cubicBezTo>
                  <a:pt x="21384" y="12918"/>
                  <a:pt x="21403" y="12784"/>
                  <a:pt x="21430" y="12616"/>
                </a:cubicBezTo>
                <a:lnTo>
                  <a:pt x="21582" y="11072"/>
                </a:lnTo>
                <a:cubicBezTo>
                  <a:pt x="21593" y="10910"/>
                  <a:pt x="21600" y="10768"/>
                  <a:pt x="21600" y="10758"/>
                </a:cubicBezTo>
                <a:cubicBezTo>
                  <a:pt x="21584" y="10758"/>
                  <a:pt x="21460" y="10702"/>
                  <a:pt x="21303" y="10648"/>
                </a:cubicBezTo>
                <a:lnTo>
                  <a:pt x="20477" y="10345"/>
                </a:lnTo>
                <a:cubicBezTo>
                  <a:pt x="20320" y="10291"/>
                  <a:pt x="20180" y="10107"/>
                  <a:pt x="20163" y="9944"/>
                </a:cubicBezTo>
                <a:lnTo>
                  <a:pt x="20013" y="8914"/>
                </a:lnTo>
                <a:cubicBezTo>
                  <a:pt x="19981" y="8751"/>
                  <a:pt x="20066" y="8545"/>
                  <a:pt x="20201" y="8453"/>
                </a:cubicBezTo>
                <a:lnTo>
                  <a:pt x="20925" y="7966"/>
                </a:lnTo>
                <a:cubicBezTo>
                  <a:pt x="21060" y="7874"/>
                  <a:pt x="21173" y="7792"/>
                  <a:pt x="21168" y="7781"/>
                </a:cubicBezTo>
                <a:cubicBezTo>
                  <a:pt x="21168" y="7770"/>
                  <a:pt x="21120" y="7641"/>
                  <a:pt x="21066" y="7484"/>
                </a:cubicBezTo>
                <a:lnTo>
                  <a:pt x="20472" y="6000"/>
                </a:lnTo>
                <a:cubicBezTo>
                  <a:pt x="20402" y="5848"/>
                  <a:pt x="20342" y="5723"/>
                  <a:pt x="20337" y="5712"/>
                </a:cubicBezTo>
                <a:cubicBezTo>
                  <a:pt x="20331" y="5701"/>
                  <a:pt x="20197" y="5718"/>
                  <a:pt x="20035" y="5740"/>
                </a:cubicBezTo>
                <a:lnTo>
                  <a:pt x="19133" y="5858"/>
                </a:lnTo>
                <a:cubicBezTo>
                  <a:pt x="18971" y="5879"/>
                  <a:pt x="18760" y="5788"/>
                  <a:pt x="18674" y="5647"/>
                </a:cubicBezTo>
                <a:lnTo>
                  <a:pt x="18135" y="4900"/>
                </a:lnTo>
                <a:cubicBezTo>
                  <a:pt x="18032" y="4770"/>
                  <a:pt x="18016" y="4548"/>
                  <a:pt x="18092" y="4401"/>
                </a:cubicBezTo>
                <a:lnTo>
                  <a:pt x="18517" y="3610"/>
                </a:lnTo>
                <a:cubicBezTo>
                  <a:pt x="18593" y="3463"/>
                  <a:pt x="18653" y="3338"/>
                  <a:pt x="18648" y="3333"/>
                </a:cubicBezTo>
                <a:cubicBezTo>
                  <a:pt x="18642" y="3328"/>
                  <a:pt x="18540" y="3230"/>
                  <a:pt x="18422" y="3116"/>
                </a:cubicBezTo>
                <a:lnTo>
                  <a:pt x="17185" y="2044"/>
                </a:lnTo>
                <a:cubicBezTo>
                  <a:pt x="17055" y="1941"/>
                  <a:pt x="16943" y="1852"/>
                  <a:pt x="16937" y="1847"/>
                </a:cubicBezTo>
                <a:cubicBezTo>
                  <a:pt x="16932" y="1842"/>
                  <a:pt x="16813" y="1917"/>
                  <a:pt x="16683" y="2009"/>
                </a:cubicBezTo>
                <a:lnTo>
                  <a:pt x="15934" y="2548"/>
                </a:lnTo>
                <a:cubicBezTo>
                  <a:pt x="15800" y="2645"/>
                  <a:pt x="15572" y="2656"/>
                  <a:pt x="15431" y="2574"/>
                </a:cubicBezTo>
                <a:lnTo>
                  <a:pt x="14681" y="2190"/>
                </a:lnTo>
                <a:cubicBezTo>
                  <a:pt x="14530" y="2119"/>
                  <a:pt x="14412" y="1929"/>
                  <a:pt x="14417" y="1761"/>
                </a:cubicBezTo>
                <a:lnTo>
                  <a:pt x="14429" y="840"/>
                </a:lnTo>
                <a:cubicBezTo>
                  <a:pt x="14429" y="677"/>
                  <a:pt x="14428" y="537"/>
                  <a:pt x="14417" y="537"/>
                </a:cubicBezTo>
                <a:cubicBezTo>
                  <a:pt x="14412" y="531"/>
                  <a:pt x="14272" y="494"/>
                  <a:pt x="14115" y="446"/>
                </a:cubicBezTo>
                <a:lnTo>
                  <a:pt x="12507" y="55"/>
                </a:lnTo>
                <a:cubicBezTo>
                  <a:pt x="12345" y="22"/>
                  <a:pt x="12204" y="0"/>
                  <a:pt x="12199" y="0"/>
                </a:cubicBezTo>
                <a:cubicBezTo>
                  <a:pt x="12188" y="0"/>
                  <a:pt x="12124" y="120"/>
                  <a:pt x="12049" y="267"/>
                </a:cubicBezTo>
                <a:lnTo>
                  <a:pt x="11628" y="1095"/>
                </a:lnTo>
                <a:cubicBezTo>
                  <a:pt x="11552" y="1241"/>
                  <a:pt x="11358" y="1355"/>
                  <a:pt x="11196" y="1350"/>
                </a:cubicBezTo>
                <a:lnTo>
                  <a:pt x="10386" y="1350"/>
                </a:lnTo>
                <a:cubicBezTo>
                  <a:pt x="10224" y="1355"/>
                  <a:pt x="10026" y="1241"/>
                  <a:pt x="9956" y="1095"/>
                </a:cubicBezTo>
                <a:lnTo>
                  <a:pt x="9533" y="267"/>
                </a:lnTo>
                <a:cubicBezTo>
                  <a:pt x="9458" y="120"/>
                  <a:pt x="9394" y="0"/>
                  <a:pt x="9383" y="0"/>
                </a:cubicBezTo>
                <a:close/>
                <a:moveTo>
                  <a:pt x="10793" y="3084"/>
                </a:moveTo>
                <a:cubicBezTo>
                  <a:pt x="15050" y="3084"/>
                  <a:pt x="18489" y="6540"/>
                  <a:pt x="18489" y="10816"/>
                </a:cubicBezTo>
                <a:cubicBezTo>
                  <a:pt x="18489" y="15091"/>
                  <a:pt x="15050" y="18550"/>
                  <a:pt x="10793" y="18550"/>
                </a:cubicBezTo>
                <a:cubicBezTo>
                  <a:pt x="6537" y="18550"/>
                  <a:pt x="3093" y="15078"/>
                  <a:pt x="3093" y="10816"/>
                </a:cubicBezTo>
                <a:cubicBezTo>
                  <a:pt x="3093" y="6540"/>
                  <a:pt x="6537" y="3084"/>
                  <a:pt x="10793" y="3084"/>
                </a:cubicBezTo>
                <a:close/>
              </a:path>
            </a:pathLst>
          </a:custGeom>
          <a:solidFill>
            <a:srgbClr val="DCDCD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grpSp>
        <p:nvGrpSpPr>
          <p:cNvPr id="745" name="Google Shape;745;p30"/>
          <p:cNvGrpSpPr/>
          <p:nvPr/>
        </p:nvGrpSpPr>
        <p:grpSpPr>
          <a:xfrm>
            <a:off x="4058245" y="4025416"/>
            <a:ext cx="1026320" cy="859632"/>
            <a:chOff x="0" y="0"/>
            <a:chExt cx="2736850" cy="2292351"/>
          </a:xfrm>
        </p:grpSpPr>
        <p:sp>
          <p:nvSpPr>
            <p:cNvPr id="746" name="Google Shape;746;p30"/>
            <p:cNvSpPr/>
            <p:nvPr/>
          </p:nvSpPr>
          <p:spPr>
            <a:xfrm>
              <a:off x="1109661" y="2006600"/>
              <a:ext cx="517527" cy="285751"/>
            </a:xfrm>
            <a:custGeom>
              <a:avLst/>
              <a:gdLst/>
              <a:ahLst/>
              <a:cxnLst/>
              <a:rect l="l" t="t" r="r" b="b"/>
              <a:pathLst>
                <a:path w="21600" h="21600" extrusionOk="0">
                  <a:moveTo>
                    <a:pt x="0" y="0"/>
                  </a:moveTo>
                  <a:lnTo>
                    <a:pt x="0" y="8955"/>
                  </a:lnTo>
                  <a:cubicBezTo>
                    <a:pt x="0" y="12614"/>
                    <a:pt x="2" y="14444"/>
                    <a:pt x="343" y="16387"/>
                  </a:cubicBezTo>
                  <a:cubicBezTo>
                    <a:pt x="771" y="18514"/>
                    <a:pt x="1694" y="20207"/>
                    <a:pt x="2871" y="20981"/>
                  </a:cubicBezTo>
                  <a:cubicBezTo>
                    <a:pt x="3947" y="21597"/>
                    <a:pt x="4962" y="21600"/>
                    <a:pt x="6957" y="21600"/>
                  </a:cubicBezTo>
                  <a:lnTo>
                    <a:pt x="14614" y="21600"/>
                  </a:lnTo>
                  <a:cubicBezTo>
                    <a:pt x="16640" y="21600"/>
                    <a:pt x="17653" y="21597"/>
                    <a:pt x="18729" y="20981"/>
                  </a:cubicBezTo>
                  <a:cubicBezTo>
                    <a:pt x="19906" y="20207"/>
                    <a:pt x="20829" y="18514"/>
                    <a:pt x="21257" y="16387"/>
                  </a:cubicBezTo>
                  <a:cubicBezTo>
                    <a:pt x="21598" y="14444"/>
                    <a:pt x="21600" y="12610"/>
                    <a:pt x="21600" y="9006"/>
                  </a:cubicBezTo>
                  <a:lnTo>
                    <a:pt x="21600" y="0"/>
                  </a:lnTo>
                  <a:lnTo>
                    <a:pt x="0" y="0"/>
                  </a:lnTo>
                  <a:close/>
                </a:path>
              </a:pathLst>
            </a:cu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74808C"/>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47" name="Google Shape;747;p30"/>
            <p:cNvSpPr/>
            <p:nvPr/>
          </p:nvSpPr>
          <p:spPr>
            <a:xfrm>
              <a:off x="214311" y="1446212"/>
              <a:ext cx="2308226" cy="595314"/>
            </a:xfrm>
            <a:custGeom>
              <a:avLst/>
              <a:gdLst/>
              <a:ahLst/>
              <a:cxnLst/>
              <a:rect l="l" t="t" r="r" b="b"/>
              <a:pathLst>
                <a:path w="21600" h="21600" extrusionOk="0">
                  <a:moveTo>
                    <a:pt x="0" y="0"/>
                  </a:moveTo>
                  <a:cubicBezTo>
                    <a:pt x="1009" y="10166"/>
                    <a:pt x="3264" y="17858"/>
                    <a:pt x="6053" y="20333"/>
                  </a:cubicBezTo>
                  <a:cubicBezTo>
                    <a:pt x="7662" y="21591"/>
                    <a:pt x="9429" y="21600"/>
                    <a:pt x="10800" y="21600"/>
                  </a:cubicBezTo>
                  <a:cubicBezTo>
                    <a:pt x="12171" y="21600"/>
                    <a:pt x="13938" y="21591"/>
                    <a:pt x="15547" y="20333"/>
                  </a:cubicBezTo>
                  <a:cubicBezTo>
                    <a:pt x="18336" y="17858"/>
                    <a:pt x="20591" y="10166"/>
                    <a:pt x="21600" y="0"/>
                  </a:cubicBezTo>
                  <a:lnTo>
                    <a:pt x="0" y="0"/>
                  </a:lnTo>
                  <a:close/>
                </a:path>
              </a:pathLst>
            </a:cu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74808C"/>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48" name="Google Shape;748;p30"/>
            <p:cNvSpPr/>
            <p:nvPr/>
          </p:nvSpPr>
          <p:spPr>
            <a:xfrm>
              <a:off x="144462" y="0"/>
              <a:ext cx="2447926" cy="247650"/>
            </a:xfrm>
            <a:prstGeom prst="rect">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49" name="Google Shape;749;p30"/>
            <p:cNvSpPr/>
            <p:nvPr/>
          </p:nvSpPr>
          <p:spPr>
            <a:xfrm>
              <a:off x="0" y="239712"/>
              <a:ext cx="2736850" cy="252414"/>
            </a:xfrm>
            <a:prstGeom prst="roundRect">
              <a:avLst>
                <a:gd name="adj" fmla="val 50000"/>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50" name="Google Shape;750;p30"/>
            <p:cNvSpPr/>
            <p:nvPr/>
          </p:nvSpPr>
          <p:spPr>
            <a:xfrm>
              <a:off x="144462" y="492125"/>
              <a:ext cx="2447926" cy="247650"/>
            </a:xfrm>
            <a:prstGeom prst="rect">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51" name="Google Shape;751;p30"/>
            <p:cNvSpPr/>
            <p:nvPr/>
          </p:nvSpPr>
          <p:spPr>
            <a:xfrm>
              <a:off x="0" y="731837"/>
              <a:ext cx="2736850" cy="252414"/>
            </a:xfrm>
            <a:prstGeom prst="roundRect">
              <a:avLst>
                <a:gd name="adj" fmla="val 50000"/>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52" name="Google Shape;752;p30"/>
            <p:cNvSpPr/>
            <p:nvPr/>
          </p:nvSpPr>
          <p:spPr>
            <a:xfrm>
              <a:off x="144462" y="984250"/>
              <a:ext cx="2447926" cy="247650"/>
            </a:xfrm>
            <a:prstGeom prst="rect">
              <a:avLst/>
            </a:prstGeom>
            <a:solidFill>
              <a:srgbClr val="999FA1"/>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53" name="Google Shape;753;p30"/>
            <p:cNvSpPr/>
            <p:nvPr/>
          </p:nvSpPr>
          <p:spPr>
            <a:xfrm>
              <a:off x="0" y="1223962"/>
              <a:ext cx="2736850" cy="252414"/>
            </a:xfrm>
            <a:prstGeom prst="roundRect">
              <a:avLst>
                <a:gd name="adj" fmla="val 50000"/>
              </a:avLst>
            </a:prstGeom>
            <a:solidFill>
              <a:srgbClr val="B7C1C2"/>
            </a:solidFill>
            <a:ln>
              <a:noFill/>
            </a:ln>
          </p:spPr>
          <p:txBody>
            <a:bodyPr spcFirstLastPara="1" wrap="square" lIns="14300" tIns="14300" rIns="14300" bIns="14300" anchor="ctr" anchorCtr="0">
              <a:noAutofit/>
            </a:bodyPr>
            <a:lstStyle/>
            <a:p>
              <a:pPr marL="0" marR="0" lvl="0" indent="0" algn="l" rtl="0">
                <a:lnSpc>
                  <a:spcPct val="100000"/>
                </a:lnSpc>
                <a:spcBef>
                  <a:spcPts val="0"/>
                </a:spcBef>
                <a:spcAft>
                  <a:spcPts val="0"/>
                </a:spcAft>
                <a:buClr>
                  <a:srgbClr val="FFFFFF"/>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grpSp>
      <p:sp>
        <p:nvSpPr>
          <p:cNvPr id="754" name="Google Shape;754;p30"/>
          <p:cNvSpPr txBox="1"/>
          <p:nvPr/>
        </p:nvSpPr>
        <p:spPr>
          <a:xfrm>
            <a:off x="4049095" y="1995394"/>
            <a:ext cx="1045811" cy="1009239"/>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100"/>
              <a:buFont typeface="DM Sans Medium"/>
              <a:buNone/>
            </a:pPr>
            <a:r>
              <a:rPr lang="en-US" sz="1100" b="0" i="0" u="none" strike="noStrike" cap="none" dirty="0" smtClean="0">
                <a:solidFill>
                  <a:schemeClr val="dk1"/>
                </a:solidFill>
                <a:latin typeface="DM Sans Medium"/>
                <a:ea typeface="DM Sans Medium"/>
                <a:cs typeface="DM Sans Medium"/>
                <a:sym typeface="DM Sans Medium"/>
              </a:rPr>
              <a:t>Feature Selected</a:t>
            </a:r>
            <a:endParaRPr sz="500" dirty="0"/>
          </a:p>
        </p:txBody>
      </p:sp>
      <p:sp>
        <p:nvSpPr>
          <p:cNvPr id="755" name="Google Shape;755;p30"/>
          <p:cNvSpPr txBox="1"/>
          <p:nvPr/>
        </p:nvSpPr>
        <p:spPr>
          <a:xfrm>
            <a:off x="3609061" y="442420"/>
            <a:ext cx="1925877" cy="176972"/>
          </a:xfrm>
          <a:prstGeom prst="rect">
            <a:avLst/>
          </a:prstGeom>
          <a:noFill/>
          <a:ln>
            <a:noFill/>
          </a:ln>
        </p:spPr>
        <p:txBody>
          <a:bodyPr spcFirstLastPara="1" wrap="square" lIns="19050" tIns="19050" rIns="19050" bIns="19050" anchor="ctr" anchorCtr="0">
            <a:spAutoFit/>
          </a:bodyPr>
          <a:lstStyle/>
          <a:p>
            <a:pPr lvl="0" algn="ctr">
              <a:buClr>
                <a:schemeClr val="dk2"/>
              </a:buClr>
              <a:buSzPts val="900"/>
            </a:pPr>
            <a:r>
              <a:rPr lang="en-GB" sz="900" dirty="0">
                <a:solidFill>
                  <a:schemeClr val="dk2"/>
                </a:solidFill>
                <a:latin typeface="DM Sans"/>
                <a:ea typeface="DM Sans"/>
                <a:cs typeface="DM Sans"/>
                <a:sym typeface="DM Sans"/>
              </a:rPr>
              <a:t>Total number donations given</a:t>
            </a:r>
          </a:p>
        </p:txBody>
      </p:sp>
      <p:sp>
        <p:nvSpPr>
          <p:cNvPr id="756" name="Google Shape;756;p30"/>
          <p:cNvSpPr txBox="1"/>
          <p:nvPr/>
        </p:nvSpPr>
        <p:spPr>
          <a:xfrm>
            <a:off x="5294076" y="718645"/>
            <a:ext cx="1566722"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Overall average gift </a:t>
            </a:r>
            <a:r>
              <a:rPr lang="en-GB" sz="900" dirty="0" smtClean="0">
                <a:solidFill>
                  <a:schemeClr val="dk2"/>
                </a:solidFill>
                <a:latin typeface="DM Sans"/>
                <a:ea typeface="DM Sans"/>
                <a:cs typeface="DM Sans"/>
                <a:sym typeface="DM Sans"/>
              </a:rPr>
              <a:t>amount</a:t>
            </a:r>
            <a:endParaRPr sz="500" dirty="0"/>
          </a:p>
        </p:txBody>
      </p:sp>
      <p:sp>
        <p:nvSpPr>
          <p:cNvPr id="757" name="Google Shape;757;p30"/>
          <p:cNvSpPr txBox="1"/>
          <p:nvPr/>
        </p:nvSpPr>
        <p:spPr>
          <a:xfrm>
            <a:off x="5791051" y="1012558"/>
            <a:ext cx="1946411"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Amount of most recent donation</a:t>
            </a:r>
          </a:p>
        </p:txBody>
      </p:sp>
      <p:sp>
        <p:nvSpPr>
          <p:cNvPr id="758" name="Google Shape;758;p30"/>
          <p:cNvSpPr txBox="1"/>
          <p:nvPr/>
        </p:nvSpPr>
        <p:spPr>
          <a:xfrm>
            <a:off x="6175947" y="1388683"/>
            <a:ext cx="1288036"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Last donation date</a:t>
            </a:r>
            <a:endParaRPr sz="500" dirty="0"/>
          </a:p>
        </p:txBody>
      </p:sp>
      <p:sp>
        <p:nvSpPr>
          <p:cNvPr id="759" name="Google Shape;759;p30"/>
          <p:cNvSpPr txBox="1"/>
          <p:nvPr/>
        </p:nvSpPr>
        <p:spPr>
          <a:xfrm>
            <a:off x="6404547" y="1878427"/>
            <a:ext cx="1332915"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GB" sz="900" dirty="0">
                <a:solidFill>
                  <a:schemeClr val="dk2"/>
                </a:solidFill>
                <a:latin typeface="DM Sans"/>
                <a:ea typeface="DM Sans"/>
                <a:cs typeface="DM Sans"/>
                <a:sym typeface="DM Sans"/>
              </a:rPr>
              <a:t>First donation date </a:t>
            </a:r>
            <a:endParaRPr sz="500" dirty="0"/>
          </a:p>
        </p:txBody>
      </p:sp>
      <p:sp>
        <p:nvSpPr>
          <p:cNvPr id="760" name="Google Shape;760;p30"/>
          <p:cNvSpPr txBox="1"/>
          <p:nvPr/>
        </p:nvSpPr>
        <p:spPr>
          <a:xfrm>
            <a:off x="6490272" y="2370552"/>
            <a:ext cx="1783362"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Average gift from raw data</a:t>
            </a:r>
            <a:endParaRPr sz="500" dirty="0"/>
          </a:p>
        </p:txBody>
      </p:sp>
      <p:sp>
        <p:nvSpPr>
          <p:cNvPr id="761" name="Google Shape;761;p30"/>
          <p:cNvSpPr txBox="1"/>
          <p:nvPr/>
        </p:nvSpPr>
        <p:spPr>
          <a:xfrm>
            <a:off x="6404547" y="2905539"/>
            <a:ext cx="2236752" cy="176972"/>
          </a:xfrm>
          <a:prstGeom prst="rect">
            <a:avLst/>
          </a:prstGeom>
          <a:noFill/>
          <a:ln>
            <a:noFill/>
          </a:ln>
        </p:spPr>
        <p:txBody>
          <a:bodyPr spcFirstLastPara="1" wrap="square" lIns="19050" tIns="19050" rIns="19050" bIns="19050" anchor="ctr" anchorCtr="0">
            <a:spAutoFit/>
          </a:bodyPr>
          <a:lstStyle/>
          <a:p>
            <a:pPr lvl="0">
              <a:buClr>
                <a:schemeClr val="dk2"/>
              </a:buClr>
              <a:buSzPts val="900"/>
            </a:pPr>
            <a:r>
              <a:rPr lang="en-US" sz="900" dirty="0">
                <a:solidFill>
                  <a:schemeClr val="dk2"/>
                </a:solidFill>
                <a:latin typeface="DM Sans"/>
                <a:ea typeface="DM Sans"/>
                <a:cs typeface="DM Sans"/>
                <a:sym typeface="DM Sans"/>
              </a:rPr>
              <a:t>Average card gift from raw data</a:t>
            </a:r>
            <a:endParaRPr sz="500" dirty="0"/>
          </a:p>
        </p:txBody>
      </p:sp>
      <p:sp>
        <p:nvSpPr>
          <p:cNvPr id="764" name="Google Shape;764;p30"/>
          <p:cNvSpPr txBox="1"/>
          <p:nvPr/>
        </p:nvSpPr>
        <p:spPr>
          <a:xfrm>
            <a:off x="1878496" y="724314"/>
            <a:ext cx="2029359"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US" sz="900" dirty="0">
                <a:solidFill>
                  <a:schemeClr val="dk2"/>
                </a:solidFill>
                <a:latin typeface="DM Sans"/>
                <a:ea typeface="DM Sans"/>
                <a:cs typeface="DM Sans"/>
                <a:sym typeface="DM Sans"/>
              </a:rPr>
              <a:t>Total number of promotions received</a:t>
            </a:r>
            <a:endParaRPr sz="500" dirty="0"/>
          </a:p>
        </p:txBody>
      </p:sp>
      <p:sp>
        <p:nvSpPr>
          <p:cNvPr id="765" name="Google Shape;765;p30"/>
          <p:cNvSpPr txBox="1"/>
          <p:nvPr/>
        </p:nvSpPr>
        <p:spPr>
          <a:xfrm>
            <a:off x="2098484" y="1012558"/>
            <a:ext cx="1294378"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a:t>
            </a:r>
            <a:r>
              <a:rPr lang="en-GB" sz="900" dirty="0" smtClean="0">
                <a:solidFill>
                  <a:schemeClr val="dk2"/>
                </a:solidFill>
                <a:latin typeface="DM Sans"/>
                <a:ea typeface="DM Sans"/>
                <a:cs typeface="DM Sans"/>
                <a:sym typeface="DM Sans"/>
              </a:rPr>
              <a:t>count Card</a:t>
            </a:r>
            <a:endParaRPr sz="500" dirty="0"/>
          </a:p>
        </p:txBody>
      </p:sp>
      <p:sp>
        <p:nvSpPr>
          <p:cNvPr id="766" name="Google Shape;766;p30"/>
          <p:cNvSpPr txBox="1"/>
          <p:nvPr/>
        </p:nvSpPr>
        <p:spPr>
          <a:xfrm>
            <a:off x="2044148" y="1388683"/>
            <a:ext cx="973711"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count</a:t>
            </a:r>
            <a:endParaRPr sz="500" dirty="0"/>
          </a:p>
        </p:txBody>
      </p:sp>
      <p:sp>
        <p:nvSpPr>
          <p:cNvPr id="767" name="Google Shape;767;p30"/>
          <p:cNvSpPr txBox="1"/>
          <p:nvPr/>
        </p:nvSpPr>
        <p:spPr>
          <a:xfrm>
            <a:off x="964096" y="1886362"/>
            <a:ext cx="1705431"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a:t>
            </a:r>
            <a:r>
              <a:rPr lang="en-GB" sz="900" dirty="0" smtClean="0">
                <a:solidFill>
                  <a:schemeClr val="dk2"/>
                </a:solidFill>
                <a:latin typeface="DM Sans"/>
                <a:ea typeface="DM Sans"/>
                <a:cs typeface="DM Sans"/>
                <a:sym typeface="DM Sans"/>
              </a:rPr>
              <a:t>propor1tion card </a:t>
            </a:r>
            <a:endParaRPr sz="500" dirty="0"/>
          </a:p>
        </p:txBody>
      </p:sp>
      <p:sp>
        <p:nvSpPr>
          <p:cNvPr id="768" name="Google Shape;768;p30"/>
          <p:cNvSpPr txBox="1"/>
          <p:nvPr/>
        </p:nvSpPr>
        <p:spPr>
          <a:xfrm>
            <a:off x="1361573" y="2370552"/>
            <a:ext cx="1338988"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Average gift amount s</a:t>
            </a:r>
            <a:endParaRPr sz="500" dirty="0"/>
          </a:p>
        </p:txBody>
      </p:sp>
      <p:sp>
        <p:nvSpPr>
          <p:cNvPr id="769" name="Google Shape;769;p30"/>
          <p:cNvSpPr txBox="1"/>
          <p:nvPr/>
        </p:nvSpPr>
        <p:spPr>
          <a:xfrm>
            <a:off x="1474165" y="2905539"/>
            <a:ext cx="1283546"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Response proportion</a:t>
            </a:r>
            <a:endParaRPr sz="500" dirty="0"/>
          </a:p>
        </p:txBody>
      </p:sp>
      <p:sp>
        <p:nvSpPr>
          <p:cNvPr id="770" name="Google Shape;770;p30"/>
          <p:cNvSpPr txBox="1"/>
          <p:nvPr/>
        </p:nvSpPr>
        <p:spPr>
          <a:xfrm>
            <a:off x="2042096" y="3357977"/>
            <a:ext cx="973711"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Frequency status</a:t>
            </a:r>
            <a:endParaRPr sz="500" dirty="0"/>
          </a:p>
        </p:txBody>
      </p:sp>
      <p:sp>
        <p:nvSpPr>
          <p:cNvPr id="771" name="Google Shape;771;p30"/>
          <p:cNvSpPr txBox="1"/>
          <p:nvPr/>
        </p:nvSpPr>
        <p:spPr>
          <a:xfrm>
            <a:off x="2410467" y="3776396"/>
            <a:ext cx="973711" cy="176972"/>
          </a:xfrm>
          <a:prstGeom prst="rect">
            <a:avLst/>
          </a:prstGeom>
          <a:noFill/>
          <a:ln>
            <a:noFill/>
          </a:ln>
        </p:spPr>
        <p:txBody>
          <a:bodyPr spcFirstLastPara="1" wrap="square" lIns="19050" tIns="19050" rIns="19050" bIns="19050" anchor="ctr" anchorCtr="0">
            <a:spAutoFit/>
          </a:bodyPr>
          <a:lstStyle/>
          <a:p>
            <a:pPr lvl="0" algn="r">
              <a:buClr>
                <a:schemeClr val="dk2"/>
              </a:buClr>
              <a:buSzPts val="900"/>
            </a:pPr>
            <a:r>
              <a:rPr lang="en-GB" sz="900" dirty="0">
                <a:solidFill>
                  <a:schemeClr val="dk2"/>
                </a:solidFill>
                <a:latin typeface="DM Sans"/>
                <a:ea typeface="DM Sans"/>
                <a:cs typeface="DM Sans"/>
                <a:sym typeface="DM Sans"/>
              </a:rPr>
              <a:t>STAR-status</a:t>
            </a:r>
            <a:endParaRPr sz="500" dirty="0"/>
          </a:p>
        </p:txBody>
      </p:sp>
      <p:sp>
        <p:nvSpPr>
          <p:cNvPr id="817" name="Google Shape;817;p30"/>
          <p:cNvSpPr/>
          <p:nvPr/>
        </p:nvSpPr>
        <p:spPr>
          <a:xfrm flipH="1">
            <a:off x="2269738" y="3375382"/>
            <a:ext cx="310809" cy="49256"/>
          </a:xfrm>
          <a:custGeom>
            <a:avLst/>
            <a:gdLst/>
            <a:ahLst/>
            <a:cxnLst/>
            <a:rect l="l" t="t" r="r" b="b"/>
            <a:pathLst>
              <a:path w="21600" h="20969" extrusionOk="0">
                <a:moveTo>
                  <a:pt x="0" y="20648"/>
                </a:moveTo>
                <a:cubicBezTo>
                  <a:pt x="1627" y="21371"/>
                  <a:pt x="3266" y="20871"/>
                  <a:pt x="4865" y="19164"/>
                </a:cubicBezTo>
                <a:cubicBezTo>
                  <a:pt x="6757" y="17144"/>
                  <a:pt x="8562" y="13472"/>
                  <a:pt x="10388" y="10208"/>
                </a:cubicBezTo>
                <a:cubicBezTo>
                  <a:pt x="12080" y="7182"/>
                  <a:pt x="13796" y="4499"/>
                  <a:pt x="15552" y="2699"/>
                </a:cubicBezTo>
                <a:cubicBezTo>
                  <a:pt x="17543" y="660"/>
                  <a:pt x="19571" y="-229"/>
                  <a:pt x="21600" y="50"/>
                </a:cubicBezTo>
              </a:path>
            </a:pathLst>
          </a:custGeom>
          <a:noFill/>
          <a:ln w="9525" cap="flat" cmpd="sng">
            <a:solidFill>
              <a:srgbClr val="DCDCDC"/>
            </a:solidFill>
            <a:prstDash val="solid"/>
            <a:round/>
            <a:headEnd type="none" w="sm" len="sm"/>
            <a:tailEnd type="none" w="sm" len="sm"/>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18" name="Google Shape;818;p30"/>
          <p:cNvSpPr/>
          <p:nvPr/>
        </p:nvSpPr>
        <p:spPr>
          <a:xfrm rot="10800000">
            <a:off x="2269738" y="3458131"/>
            <a:ext cx="310809" cy="49255"/>
          </a:xfrm>
          <a:custGeom>
            <a:avLst/>
            <a:gdLst/>
            <a:ahLst/>
            <a:cxnLst/>
            <a:rect l="l" t="t" r="r" b="b"/>
            <a:pathLst>
              <a:path w="21600" h="20969" extrusionOk="0">
                <a:moveTo>
                  <a:pt x="0" y="20648"/>
                </a:moveTo>
                <a:cubicBezTo>
                  <a:pt x="1627" y="21371"/>
                  <a:pt x="3266" y="20871"/>
                  <a:pt x="4865" y="19164"/>
                </a:cubicBezTo>
                <a:cubicBezTo>
                  <a:pt x="6757" y="17144"/>
                  <a:pt x="8562" y="13472"/>
                  <a:pt x="10388" y="10208"/>
                </a:cubicBezTo>
                <a:cubicBezTo>
                  <a:pt x="12080" y="7182"/>
                  <a:pt x="13796" y="4499"/>
                  <a:pt x="15552" y="2699"/>
                </a:cubicBezTo>
                <a:cubicBezTo>
                  <a:pt x="17543" y="660"/>
                  <a:pt x="19571" y="-229"/>
                  <a:pt x="21600" y="50"/>
                </a:cubicBezTo>
              </a:path>
            </a:pathLst>
          </a:custGeom>
          <a:noFill/>
          <a:ln w="9525" cap="flat" cmpd="sng">
            <a:solidFill>
              <a:srgbClr val="DCDCDC"/>
            </a:solidFill>
            <a:prstDash val="solid"/>
            <a:round/>
            <a:headEnd type="none" w="sm" len="sm"/>
            <a:tailEnd type="none" w="sm" len="sm"/>
          </a:ln>
        </p:spPr>
        <p:txBody>
          <a:bodyPr spcFirstLastPara="1" wrap="square" lIns="17150" tIns="17150" rIns="17150" bIns="17150" anchor="t" anchorCtr="0">
            <a:noAutofit/>
          </a:bodyPr>
          <a:lstStyle/>
          <a:p>
            <a:pPr marL="0" marR="0" lvl="0" indent="0" algn="ctr" rtl="0">
              <a:lnSpc>
                <a:spcPct val="100000"/>
              </a:lnSpc>
              <a:spcBef>
                <a:spcPts val="0"/>
              </a:spcBef>
              <a:spcAft>
                <a:spcPts val="0"/>
              </a:spcAft>
              <a:buClr>
                <a:srgbClr val="1A1A1A"/>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822" name="Google Shape;822;p30"/>
          <p:cNvSpPr/>
          <p:nvPr/>
        </p:nvSpPr>
        <p:spPr>
          <a:xfrm>
            <a:off x="4517857" y="747452"/>
            <a:ext cx="128394" cy="100308"/>
          </a:xfrm>
          <a:custGeom>
            <a:avLst/>
            <a:gdLst/>
            <a:ahLst/>
            <a:cxnLst/>
            <a:rect l="l" t="t" r="r" b="b"/>
            <a:pathLst>
              <a:path w="21600" h="21600" extrusionOk="0">
                <a:moveTo>
                  <a:pt x="3462" y="0"/>
                </a:moveTo>
                <a:lnTo>
                  <a:pt x="2458" y="7089"/>
                </a:lnTo>
                <a:lnTo>
                  <a:pt x="10800" y="7089"/>
                </a:lnTo>
                <a:cubicBezTo>
                  <a:pt x="10800" y="5044"/>
                  <a:pt x="12110" y="3390"/>
                  <a:pt x="13708" y="3390"/>
                </a:cubicBezTo>
                <a:cubicBezTo>
                  <a:pt x="15306" y="3390"/>
                  <a:pt x="16598" y="5044"/>
                  <a:pt x="16598" y="7089"/>
                </a:cubicBezTo>
                <a:lnTo>
                  <a:pt x="19765" y="7089"/>
                </a:lnTo>
                <a:lnTo>
                  <a:pt x="19765" y="13890"/>
                </a:lnTo>
                <a:cubicBezTo>
                  <a:pt x="19922" y="13920"/>
                  <a:pt x="20065" y="13970"/>
                  <a:pt x="20215" y="14023"/>
                </a:cubicBezTo>
                <a:lnTo>
                  <a:pt x="21600" y="4209"/>
                </a:lnTo>
                <a:lnTo>
                  <a:pt x="3462" y="0"/>
                </a:lnTo>
                <a:close/>
                <a:moveTo>
                  <a:pt x="13708" y="5073"/>
                </a:moveTo>
                <a:cubicBezTo>
                  <a:pt x="12835" y="5073"/>
                  <a:pt x="12115" y="5972"/>
                  <a:pt x="12115" y="7089"/>
                </a:cubicBezTo>
                <a:cubicBezTo>
                  <a:pt x="12115" y="8207"/>
                  <a:pt x="12835" y="9105"/>
                  <a:pt x="13708" y="9105"/>
                </a:cubicBezTo>
                <a:cubicBezTo>
                  <a:pt x="14581" y="9105"/>
                  <a:pt x="15283" y="8207"/>
                  <a:pt x="15283" y="7089"/>
                </a:cubicBezTo>
                <a:cubicBezTo>
                  <a:pt x="15283" y="5972"/>
                  <a:pt x="14581" y="5073"/>
                  <a:pt x="13708" y="5073"/>
                </a:cubicBezTo>
                <a:close/>
                <a:moveTo>
                  <a:pt x="0" y="8773"/>
                </a:moveTo>
                <a:lnTo>
                  <a:pt x="0" y="21600"/>
                </a:lnTo>
                <a:lnTo>
                  <a:pt x="16408" y="21600"/>
                </a:lnTo>
                <a:cubicBezTo>
                  <a:pt x="15868" y="20778"/>
                  <a:pt x="15542" y="19720"/>
                  <a:pt x="15542" y="18565"/>
                </a:cubicBezTo>
                <a:cubicBezTo>
                  <a:pt x="15542" y="16309"/>
                  <a:pt x="16795" y="14422"/>
                  <a:pt x="18450" y="13957"/>
                </a:cubicBezTo>
                <a:lnTo>
                  <a:pt x="18450" y="8773"/>
                </a:lnTo>
                <a:lnTo>
                  <a:pt x="16287" y="8773"/>
                </a:lnTo>
                <a:cubicBezTo>
                  <a:pt x="15806" y="9972"/>
                  <a:pt x="14831" y="10811"/>
                  <a:pt x="13708" y="10811"/>
                </a:cubicBezTo>
                <a:cubicBezTo>
                  <a:pt x="12584" y="10811"/>
                  <a:pt x="11610" y="9972"/>
                  <a:pt x="11129" y="8773"/>
                </a:cubicBezTo>
                <a:lnTo>
                  <a:pt x="0" y="8773"/>
                </a:lnTo>
                <a:close/>
                <a:moveTo>
                  <a:pt x="9225" y="11143"/>
                </a:moveTo>
                <a:cubicBezTo>
                  <a:pt x="10971" y="11143"/>
                  <a:pt x="12375" y="12940"/>
                  <a:pt x="12375" y="15175"/>
                </a:cubicBezTo>
                <a:cubicBezTo>
                  <a:pt x="12375" y="17411"/>
                  <a:pt x="10971" y="19230"/>
                  <a:pt x="9225" y="19230"/>
                </a:cubicBezTo>
                <a:cubicBezTo>
                  <a:pt x="7479" y="19230"/>
                  <a:pt x="6058" y="17410"/>
                  <a:pt x="6058" y="15175"/>
                </a:cubicBezTo>
                <a:cubicBezTo>
                  <a:pt x="6058" y="12941"/>
                  <a:pt x="7479" y="11143"/>
                  <a:pt x="9225" y="11143"/>
                </a:cubicBezTo>
                <a:close/>
                <a:moveTo>
                  <a:pt x="19229" y="15530"/>
                </a:moveTo>
                <a:cubicBezTo>
                  <a:pt x="17919" y="15530"/>
                  <a:pt x="16858" y="16889"/>
                  <a:pt x="16858" y="18565"/>
                </a:cubicBezTo>
                <a:cubicBezTo>
                  <a:pt x="16858" y="20241"/>
                  <a:pt x="17919" y="21600"/>
                  <a:pt x="19229" y="21600"/>
                </a:cubicBezTo>
                <a:cubicBezTo>
                  <a:pt x="20538" y="21600"/>
                  <a:pt x="21600" y="20241"/>
                  <a:pt x="21600" y="18565"/>
                </a:cubicBezTo>
                <a:cubicBezTo>
                  <a:pt x="21600" y="16889"/>
                  <a:pt x="20538" y="15530"/>
                  <a:pt x="19229" y="15530"/>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3" name="Google Shape;823;p30"/>
          <p:cNvSpPr/>
          <p:nvPr/>
        </p:nvSpPr>
        <p:spPr>
          <a:xfrm>
            <a:off x="4015461" y="838223"/>
            <a:ext cx="123537" cy="107904"/>
          </a:xfrm>
          <a:custGeom>
            <a:avLst/>
            <a:gdLst/>
            <a:ahLst/>
            <a:cxnLst/>
            <a:rect l="l" t="t" r="r" b="b"/>
            <a:pathLst>
              <a:path w="21600" h="21600" extrusionOk="0">
                <a:moveTo>
                  <a:pt x="4650" y="0"/>
                </a:moveTo>
                <a:lnTo>
                  <a:pt x="4650" y="3129"/>
                </a:lnTo>
                <a:lnTo>
                  <a:pt x="7383" y="3129"/>
                </a:lnTo>
                <a:lnTo>
                  <a:pt x="7383" y="0"/>
                </a:lnTo>
                <a:lnTo>
                  <a:pt x="4650" y="0"/>
                </a:lnTo>
                <a:close/>
                <a:moveTo>
                  <a:pt x="14217" y="0"/>
                </a:moveTo>
                <a:lnTo>
                  <a:pt x="14217" y="3129"/>
                </a:lnTo>
                <a:lnTo>
                  <a:pt x="16950" y="3129"/>
                </a:lnTo>
                <a:lnTo>
                  <a:pt x="16950" y="0"/>
                </a:lnTo>
                <a:lnTo>
                  <a:pt x="14217" y="0"/>
                </a:lnTo>
                <a:close/>
                <a:moveTo>
                  <a:pt x="0" y="2174"/>
                </a:moveTo>
                <a:lnTo>
                  <a:pt x="0" y="18471"/>
                </a:lnTo>
                <a:cubicBezTo>
                  <a:pt x="0" y="20194"/>
                  <a:pt x="1228" y="21600"/>
                  <a:pt x="2733" y="21600"/>
                </a:cubicBezTo>
                <a:lnTo>
                  <a:pt x="18867" y="21600"/>
                </a:lnTo>
                <a:cubicBezTo>
                  <a:pt x="20372" y="21600"/>
                  <a:pt x="21600" y="20194"/>
                  <a:pt x="21600" y="18471"/>
                </a:cubicBezTo>
                <a:lnTo>
                  <a:pt x="21600" y="2174"/>
                </a:lnTo>
                <a:lnTo>
                  <a:pt x="18317" y="2174"/>
                </a:lnTo>
                <a:lnTo>
                  <a:pt x="18317" y="4694"/>
                </a:lnTo>
                <a:lnTo>
                  <a:pt x="12850" y="4694"/>
                </a:lnTo>
                <a:lnTo>
                  <a:pt x="12850" y="2174"/>
                </a:lnTo>
                <a:lnTo>
                  <a:pt x="8750" y="2174"/>
                </a:lnTo>
                <a:lnTo>
                  <a:pt x="8750" y="4694"/>
                </a:lnTo>
                <a:lnTo>
                  <a:pt x="3283" y="4694"/>
                </a:lnTo>
                <a:lnTo>
                  <a:pt x="3283" y="2174"/>
                </a:lnTo>
                <a:lnTo>
                  <a:pt x="0" y="2174"/>
                </a:lnTo>
                <a:close/>
                <a:moveTo>
                  <a:pt x="1917" y="6563"/>
                </a:moveTo>
                <a:lnTo>
                  <a:pt x="19683" y="6563"/>
                </a:lnTo>
                <a:lnTo>
                  <a:pt x="19683" y="18471"/>
                </a:lnTo>
                <a:cubicBezTo>
                  <a:pt x="19683" y="18980"/>
                  <a:pt x="19312" y="19405"/>
                  <a:pt x="18867" y="19405"/>
                </a:cubicBezTo>
                <a:lnTo>
                  <a:pt x="2733" y="19405"/>
                </a:lnTo>
                <a:cubicBezTo>
                  <a:pt x="2288" y="19405"/>
                  <a:pt x="1917" y="18980"/>
                  <a:pt x="1917" y="18471"/>
                </a:cubicBezTo>
                <a:lnTo>
                  <a:pt x="1917" y="6563"/>
                </a:lnTo>
                <a:close/>
                <a:moveTo>
                  <a:pt x="10809" y="8128"/>
                </a:moveTo>
                <a:cubicBezTo>
                  <a:pt x="8467" y="8128"/>
                  <a:pt x="6567" y="10303"/>
                  <a:pt x="6567" y="12984"/>
                </a:cubicBezTo>
                <a:cubicBezTo>
                  <a:pt x="6567" y="15666"/>
                  <a:pt x="8467" y="17841"/>
                  <a:pt x="10809" y="17841"/>
                </a:cubicBezTo>
                <a:cubicBezTo>
                  <a:pt x="13151" y="17841"/>
                  <a:pt x="15033" y="15665"/>
                  <a:pt x="15033" y="12984"/>
                </a:cubicBezTo>
                <a:cubicBezTo>
                  <a:pt x="15033" y="10304"/>
                  <a:pt x="13151" y="8128"/>
                  <a:pt x="10809" y="8128"/>
                </a:cubicBezTo>
                <a:close/>
                <a:moveTo>
                  <a:pt x="12459" y="10465"/>
                </a:moveTo>
                <a:lnTo>
                  <a:pt x="13524" y="11440"/>
                </a:lnTo>
                <a:lnTo>
                  <a:pt x="10667" y="15484"/>
                </a:lnTo>
                <a:lnTo>
                  <a:pt x="8413" y="13330"/>
                </a:lnTo>
                <a:lnTo>
                  <a:pt x="9300" y="12131"/>
                </a:lnTo>
                <a:lnTo>
                  <a:pt x="10472" y="13269"/>
                </a:lnTo>
                <a:lnTo>
                  <a:pt x="12459" y="10465"/>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4" name="Google Shape;824;p30"/>
          <p:cNvSpPr/>
          <p:nvPr/>
        </p:nvSpPr>
        <p:spPr>
          <a:xfrm>
            <a:off x="3560002" y="1058749"/>
            <a:ext cx="110528" cy="135975"/>
          </a:xfrm>
          <a:custGeom>
            <a:avLst/>
            <a:gdLst/>
            <a:ahLst/>
            <a:cxnLst/>
            <a:rect l="l" t="t" r="r" b="b"/>
            <a:pathLst>
              <a:path w="20845" h="21600" extrusionOk="0">
                <a:moveTo>
                  <a:pt x="20683" y="4237"/>
                </a:moveTo>
                <a:cubicBezTo>
                  <a:pt x="20647" y="4079"/>
                  <a:pt x="20535" y="3839"/>
                  <a:pt x="20433" y="3703"/>
                </a:cubicBezTo>
                <a:cubicBezTo>
                  <a:pt x="20433" y="3703"/>
                  <a:pt x="17653" y="0"/>
                  <a:pt x="10422" y="0"/>
                </a:cubicBezTo>
                <a:cubicBezTo>
                  <a:pt x="3193" y="0"/>
                  <a:pt x="410" y="3703"/>
                  <a:pt x="410" y="3703"/>
                </a:cubicBezTo>
                <a:cubicBezTo>
                  <a:pt x="308" y="3839"/>
                  <a:pt x="196" y="4079"/>
                  <a:pt x="161" y="4237"/>
                </a:cubicBezTo>
                <a:cubicBezTo>
                  <a:pt x="161" y="4237"/>
                  <a:pt x="-377" y="6638"/>
                  <a:pt x="513" y="10081"/>
                </a:cubicBezTo>
                <a:cubicBezTo>
                  <a:pt x="1332" y="13245"/>
                  <a:pt x="3598" y="17782"/>
                  <a:pt x="9749" y="21420"/>
                </a:cubicBezTo>
                <a:cubicBezTo>
                  <a:pt x="9951" y="21540"/>
                  <a:pt x="10187" y="21600"/>
                  <a:pt x="10422" y="21600"/>
                </a:cubicBezTo>
                <a:cubicBezTo>
                  <a:pt x="10658" y="21600"/>
                  <a:pt x="10893" y="21540"/>
                  <a:pt x="11096" y="21420"/>
                </a:cubicBezTo>
                <a:cubicBezTo>
                  <a:pt x="17245" y="17781"/>
                  <a:pt x="19511" y="13245"/>
                  <a:pt x="20330" y="10081"/>
                </a:cubicBezTo>
                <a:cubicBezTo>
                  <a:pt x="21223" y="6638"/>
                  <a:pt x="20683" y="4237"/>
                  <a:pt x="20683" y="4237"/>
                </a:cubicBezTo>
                <a:close/>
                <a:moveTo>
                  <a:pt x="17961" y="9645"/>
                </a:moveTo>
                <a:cubicBezTo>
                  <a:pt x="17938" y="9736"/>
                  <a:pt x="17909" y="9831"/>
                  <a:pt x="17882" y="9924"/>
                </a:cubicBezTo>
                <a:lnTo>
                  <a:pt x="10422" y="9924"/>
                </a:lnTo>
                <a:lnTo>
                  <a:pt x="10422" y="19304"/>
                </a:lnTo>
                <a:cubicBezTo>
                  <a:pt x="5623" y="16237"/>
                  <a:pt x="3712" y="12588"/>
                  <a:pt x="2961" y="9924"/>
                </a:cubicBezTo>
                <a:lnTo>
                  <a:pt x="10422" y="9924"/>
                </a:lnTo>
                <a:lnTo>
                  <a:pt x="10422" y="2043"/>
                </a:lnTo>
                <a:cubicBezTo>
                  <a:pt x="15571" y="2043"/>
                  <a:pt x="17864" y="4227"/>
                  <a:pt x="18318" y="4724"/>
                </a:cubicBezTo>
                <a:cubicBezTo>
                  <a:pt x="18393" y="5183"/>
                  <a:pt x="18627" y="7074"/>
                  <a:pt x="17961" y="9645"/>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6" name="Google Shape;826;p30"/>
          <p:cNvSpPr/>
          <p:nvPr/>
        </p:nvSpPr>
        <p:spPr>
          <a:xfrm>
            <a:off x="5863451" y="1424017"/>
            <a:ext cx="103418" cy="130116"/>
          </a:xfrm>
          <a:custGeom>
            <a:avLst/>
            <a:gdLst/>
            <a:ahLst/>
            <a:cxnLst/>
            <a:rect l="l" t="t" r="r" b="b"/>
            <a:pathLst>
              <a:path w="21600" h="21600" extrusionOk="0">
                <a:moveTo>
                  <a:pt x="15703" y="0"/>
                </a:moveTo>
                <a:cubicBezTo>
                  <a:pt x="14980" y="0"/>
                  <a:pt x="14400" y="461"/>
                  <a:pt x="14400" y="1036"/>
                </a:cubicBezTo>
                <a:cubicBezTo>
                  <a:pt x="14400" y="1611"/>
                  <a:pt x="14980" y="2072"/>
                  <a:pt x="15703" y="2072"/>
                </a:cubicBezTo>
                <a:cubicBezTo>
                  <a:pt x="16427" y="2072"/>
                  <a:pt x="17007" y="1611"/>
                  <a:pt x="17007" y="1036"/>
                </a:cubicBezTo>
                <a:cubicBezTo>
                  <a:pt x="17007" y="461"/>
                  <a:pt x="16427" y="0"/>
                  <a:pt x="15703" y="0"/>
                </a:cubicBezTo>
                <a:close/>
                <a:moveTo>
                  <a:pt x="12434" y="1291"/>
                </a:moveTo>
                <a:cubicBezTo>
                  <a:pt x="11530" y="1291"/>
                  <a:pt x="10789" y="1880"/>
                  <a:pt x="10789" y="2598"/>
                </a:cubicBezTo>
                <a:cubicBezTo>
                  <a:pt x="10789" y="3317"/>
                  <a:pt x="11530" y="3889"/>
                  <a:pt x="12434" y="3889"/>
                </a:cubicBezTo>
                <a:cubicBezTo>
                  <a:pt x="13338" y="3889"/>
                  <a:pt x="14058" y="3317"/>
                  <a:pt x="14058" y="2598"/>
                </a:cubicBezTo>
                <a:cubicBezTo>
                  <a:pt x="14058" y="1880"/>
                  <a:pt x="13338" y="1291"/>
                  <a:pt x="12434" y="1291"/>
                </a:cubicBezTo>
                <a:close/>
                <a:moveTo>
                  <a:pt x="5234" y="4670"/>
                </a:moveTo>
                <a:lnTo>
                  <a:pt x="5234" y="6504"/>
                </a:lnTo>
                <a:lnTo>
                  <a:pt x="7200" y="6504"/>
                </a:lnTo>
                <a:lnTo>
                  <a:pt x="7200" y="9102"/>
                </a:lnTo>
                <a:lnTo>
                  <a:pt x="385" y="17745"/>
                </a:lnTo>
                <a:cubicBezTo>
                  <a:pt x="135" y="18113"/>
                  <a:pt x="0" y="18537"/>
                  <a:pt x="0" y="18985"/>
                </a:cubicBezTo>
                <a:cubicBezTo>
                  <a:pt x="0" y="20422"/>
                  <a:pt x="1460" y="21600"/>
                  <a:pt x="3269" y="21600"/>
                </a:cubicBezTo>
                <a:lnTo>
                  <a:pt x="18331" y="21600"/>
                </a:lnTo>
                <a:cubicBezTo>
                  <a:pt x="20139" y="21600"/>
                  <a:pt x="21600" y="20422"/>
                  <a:pt x="21600" y="18985"/>
                </a:cubicBezTo>
                <a:cubicBezTo>
                  <a:pt x="21600" y="18537"/>
                  <a:pt x="21466" y="18113"/>
                  <a:pt x="21215" y="17745"/>
                </a:cubicBezTo>
                <a:lnTo>
                  <a:pt x="14400" y="9102"/>
                </a:lnTo>
                <a:lnTo>
                  <a:pt x="14400" y="6504"/>
                </a:lnTo>
                <a:lnTo>
                  <a:pt x="16366" y="6504"/>
                </a:lnTo>
                <a:lnTo>
                  <a:pt x="16366" y="4670"/>
                </a:lnTo>
                <a:lnTo>
                  <a:pt x="5234" y="4670"/>
                </a:lnTo>
                <a:close/>
                <a:moveTo>
                  <a:pt x="9486" y="6504"/>
                </a:moveTo>
                <a:lnTo>
                  <a:pt x="12114" y="6504"/>
                </a:lnTo>
                <a:lnTo>
                  <a:pt x="12114" y="9628"/>
                </a:lnTo>
                <a:lnTo>
                  <a:pt x="16002" y="14570"/>
                </a:lnTo>
                <a:lnTo>
                  <a:pt x="5598" y="14570"/>
                </a:lnTo>
                <a:lnTo>
                  <a:pt x="9486" y="9628"/>
                </a:lnTo>
                <a:lnTo>
                  <a:pt x="9486" y="6504"/>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7" name="Google Shape;827;p30"/>
          <p:cNvSpPr/>
          <p:nvPr/>
        </p:nvSpPr>
        <p:spPr>
          <a:xfrm>
            <a:off x="6086194" y="1901899"/>
            <a:ext cx="137361" cy="117554"/>
          </a:xfrm>
          <a:custGeom>
            <a:avLst/>
            <a:gdLst/>
            <a:ahLst/>
            <a:cxnLst/>
            <a:rect l="l" t="t" r="r" b="b"/>
            <a:pathLst>
              <a:path w="21600" h="21600" extrusionOk="0">
                <a:moveTo>
                  <a:pt x="14635" y="0"/>
                </a:moveTo>
                <a:cubicBezTo>
                  <a:pt x="13314" y="0"/>
                  <a:pt x="12240" y="1255"/>
                  <a:pt x="12240" y="2798"/>
                </a:cubicBezTo>
                <a:lnTo>
                  <a:pt x="12240" y="10096"/>
                </a:lnTo>
                <a:lnTo>
                  <a:pt x="14400" y="7846"/>
                </a:lnTo>
                <a:lnTo>
                  <a:pt x="19189" y="7846"/>
                </a:lnTo>
                <a:cubicBezTo>
                  <a:pt x="20510" y="7846"/>
                  <a:pt x="21600" y="6591"/>
                  <a:pt x="21600" y="5048"/>
                </a:cubicBezTo>
                <a:lnTo>
                  <a:pt x="21600" y="2798"/>
                </a:lnTo>
                <a:cubicBezTo>
                  <a:pt x="21600" y="1256"/>
                  <a:pt x="20510" y="0"/>
                  <a:pt x="19189" y="0"/>
                </a:cubicBezTo>
                <a:lnTo>
                  <a:pt x="14635" y="0"/>
                </a:lnTo>
                <a:close/>
                <a:moveTo>
                  <a:pt x="8749" y="1683"/>
                </a:moveTo>
                <a:cubicBezTo>
                  <a:pt x="6297" y="1683"/>
                  <a:pt x="4320" y="4011"/>
                  <a:pt x="4320" y="6877"/>
                </a:cubicBezTo>
                <a:cubicBezTo>
                  <a:pt x="4320" y="9742"/>
                  <a:pt x="6298" y="12053"/>
                  <a:pt x="8749" y="12053"/>
                </a:cubicBezTo>
                <a:cubicBezTo>
                  <a:pt x="9585" y="12053"/>
                  <a:pt x="10367" y="11790"/>
                  <a:pt x="11035" y="11321"/>
                </a:cubicBezTo>
                <a:lnTo>
                  <a:pt x="11035" y="2433"/>
                </a:lnTo>
                <a:cubicBezTo>
                  <a:pt x="10367" y="1963"/>
                  <a:pt x="9585" y="1683"/>
                  <a:pt x="8749" y="1683"/>
                </a:cubicBezTo>
                <a:close/>
                <a:moveTo>
                  <a:pt x="14635" y="1957"/>
                </a:moveTo>
                <a:lnTo>
                  <a:pt x="19189" y="1957"/>
                </a:lnTo>
                <a:cubicBezTo>
                  <a:pt x="19580" y="1957"/>
                  <a:pt x="19909" y="2342"/>
                  <a:pt x="19909" y="2798"/>
                </a:cubicBezTo>
                <a:lnTo>
                  <a:pt x="19909" y="5048"/>
                </a:lnTo>
                <a:cubicBezTo>
                  <a:pt x="19910" y="5504"/>
                  <a:pt x="19579" y="5889"/>
                  <a:pt x="19189" y="5889"/>
                </a:cubicBezTo>
                <a:lnTo>
                  <a:pt x="13915" y="5889"/>
                </a:lnTo>
                <a:lnTo>
                  <a:pt x="13915" y="2798"/>
                </a:lnTo>
                <a:cubicBezTo>
                  <a:pt x="13915" y="2342"/>
                  <a:pt x="14244" y="1957"/>
                  <a:pt x="14635" y="1957"/>
                </a:cubicBezTo>
                <a:close/>
                <a:moveTo>
                  <a:pt x="5995" y="13461"/>
                </a:moveTo>
                <a:cubicBezTo>
                  <a:pt x="2694" y="13461"/>
                  <a:pt x="0" y="15233"/>
                  <a:pt x="0" y="17393"/>
                </a:cubicBezTo>
                <a:lnTo>
                  <a:pt x="0" y="21600"/>
                </a:lnTo>
                <a:lnTo>
                  <a:pt x="6871" y="21600"/>
                </a:lnTo>
                <a:lnTo>
                  <a:pt x="7920" y="17942"/>
                </a:lnTo>
                <a:lnTo>
                  <a:pt x="6480" y="15418"/>
                </a:lnTo>
                <a:lnTo>
                  <a:pt x="10800" y="15418"/>
                </a:lnTo>
                <a:lnTo>
                  <a:pt x="9360" y="17942"/>
                </a:lnTo>
                <a:lnTo>
                  <a:pt x="10393" y="21600"/>
                </a:lnTo>
                <a:lnTo>
                  <a:pt x="17514" y="21600"/>
                </a:lnTo>
                <a:lnTo>
                  <a:pt x="17514" y="17393"/>
                </a:lnTo>
                <a:cubicBezTo>
                  <a:pt x="17514" y="15233"/>
                  <a:pt x="14820" y="13461"/>
                  <a:pt x="11520" y="13461"/>
                </a:cubicBezTo>
                <a:lnTo>
                  <a:pt x="5995" y="13461"/>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8" name="Google Shape;828;p30"/>
          <p:cNvSpPr/>
          <p:nvPr/>
        </p:nvSpPr>
        <p:spPr>
          <a:xfrm>
            <a:off x="3563243" y="3750677"/>
            <a:ext cx="117638" cy="104042"/>
          </a:xfrm>
          <a:custGeom>
            <a:avLst/>
            <a:gdLst/>
            <a:ahLst/>
            <a:cxnLst/>
            <a:rect l="l" t="t" r="r" b="b"/>
            <a:pathLst>
              <a:path w="21600" h="21600" extrusionOk="0">
                <a:moveTo>
                  <a:pt x="9678" y="0"/>
                </a:moveTo>
                <a:cubicBezTo>
                  <a:pt x="8155" y="0"/>
                  <a:pt x="6911" y="1407"/>
                  <a:pt x="6911" y="3130"/>
                </a:cubicBezTo>
                <a:lnTo>
                  <a:pt x="6911" y="4070"/>
                </a:lnTo>
                <a:lnTo>
                  <a:pt x="0" y="4070"/>
                </a:lnTo>
                <a:lnTo>
                  <a:pt x="0" y="7814"/>
                </a:lnTo>
                <a:cubicBezTo>
                  <a:pt x="0" y="9536"/>
                  <a:pt x="1245" y="10943"/>
                  <a:pt x="2768" y="10943"/>
                </a:cubicBezTo>
                <a:lnTo>
                  <a:pt x="18832" y="10943"/>
                </a:lnTo>
                <a:cubicBezTo>
                  <a:pt x="20355" y="10943"/>
                  <a:pt x="21600" y="9536"/>
                  <a:pt x="21600" y="7814"/>
                </a:cubicBezTo>
                <a:lnTo>
                  <a:pt x="21600" y="4070"/>
                </a:lnTo>
                <a:lnTo>
                  <a:pt x="14671" y="4070"/>
                </a:lnTo>
                <a:lnTo>
                  <a:pt x="14671" y="3130"/>
                </a:lnTo>
                <a:cubicBezTo>
                  <a:pt x="14671" y="1407"/>
                  <a:pt x="13427" y="0"/>
                  <a:pt x="11904" y="0"/>
                </a:cubicBezTo>
                <a:lnTo>
                  <a:pt x="9678" y="0"/>
                </a:lnTo>
                <a:close/>
                <a:moveTo>
                  <a:pt x="9678" y="2189"/>
                </a:moveTo>
                <a:lnTo>
                  <a:pt x="11904" y="2189"/>
                </a:lnTo>
                <a:cubicBezTo>
                  <a:pt x="12354" y="2189"/>
                  <a:pt x="12736" y="2620"/>
                  <a:pt x="12736" y="3130"/>
                </a:cubicBezTo>
                <a:lnTo>
                  <a:pt x="12736" y="4070"/>
                </a:lnTo>
                <a:lnTo>
                  <a:pt x="8846" y="4070"/>
                </a:lnTo>
                <a:lnTo>
                  <a:pt x="8846" y="3130"/>
                </a:lnTo>
                <a:cubicBezTo>
                  <a:pt x="8846" y="2620"/>
                  <a:pt x="9228" y="2189"/>
                  <a:pt x="9678" y="2189"/>
                </a:cubicBezTo>
                <a:close/>
                <a:moveTo>
                  <a:pt x="0" y="11311"/>
                </a:moveTo>
                <a:lnTo>
                  <a:pt x="0" y="18470"/>
                </a:lnTo>
                <a:cubicBezTo>
                  <a:pt x="0" y="20193"/>
                  <a:pt x="1245" y="21600"/>
                  <a:pt x="2768" y="21600"/>
                </a:cubicBezTo>
                <a:lnTo>
                  <a:pt x="18832" y="21600"/>
                </a:lnTo>
                <a:cubicBezTo>
                  <a:pt x="20355" y="21600"/>
                  <a:pt x="21600" y="20193"/>
                  <a:pt x="21600" y="18470"/>
                </a:cubicBezTo>
                <a:lnTo>
                  <a:pt x="21600" y="11311"/>
                </a:lnTo>
                <a:cubicBezTo>
                  <a:pt x="20864" y="12059"/>
                  <a:pt x="19897" y="12518"/>
                  <a:pt x="18832" y="12518"/>
                </a:cubicBezTo>
                <a:lnTo>
                  <a:pt x="13007" y="12518"/>
                </a:lnTo>
                <a:lnTo>
                  <a:pt x="13007" y="15648"/>
                </a:lnTo>
                <a:lnTo>
                  <a:pt x="8575" y="15648"/>
                </a:lnTo>
                <a:lnTo>
                  <a:pt x="8575" y="12518"/>
                </a:lnTo>
                <a:lnTo>
                  <a:pt x="2768" y="12518"/>
                </a:lnTo>
                <a:cubicBezTo>
                  <a:pt x="1703" y="12518"/>
                  <a:pt x="736" y="12059"/>
                  <a:pt x="0" y="1131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29" name="Google Shape;829;p30"/>
          <p:cNvSpPr/>
          <p:nvPr/>
        </p:nvSpPr>
        <p:spPr>
          <a:xfrm>
            <a:off x="3176059" y="1418563"/>
            <a:ext cx="131500"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0" name="Google Shape;830;p30"/>
          <p:cNvSpPr/>
          <p:nvPr/>
        </p:nvSpPr>
        <p:spPr>
          <a:xfrm>
            <a:off x="3195511" y="3365800"/>
            <a:ext cx="102119" cy="139101"/>
          </a:xfrm>
          <a:custGeom>
            <a:avLst/>
            <a:gdLst/>
            <a:ahLst/>
            <a:cxnLst/>
            <a:rect l="l" t="t" r="r" b="b"/>
            <a:pathLst>
              <a:path w="21375" h="21600" extrusionOk="0">
                <a:moveTo>
                  <a:pt x="13498" y="0"/>
                </a:moveTo>
                <a:cubicBezTo>
                  <a:pt x="12642" y="0"/>
                  <a:pt x="11784" y="238"/>
                  <a:pt x="11131" y="722"/>
                </a:cubicBezTo>
                <a:cubicBezTo>
                  <a:pt x="9825" y="1691"/>
                  <a:pt x="9825" y="3260"/>
                  <a:pt x="11131" y="4229"/>
                </a:cubicBezTo>
                <a:cubicBezTo>
                  <a:pt x="12436" y="5197"/>
                  <a:pt x="14552" y="5197"/>
                  <a:pt x="15857" y="4229"/>
                </a:cubicBezTo>
                <a:cubicBezTo>
                  <a:pt x="17163" y="3260"/>
                  <a:pt x="17163" y="1691"/>
                  <a:pt x="15857" y="722"/>
                </a:cubicBezTo>
                <a:cubicBezTo>
                  <a:pt x="15205" y="238"/>
                  <a:pt x="14353" y="0"/>
                  <a:pt x="13498" y="0"/>
                </a:cubicBezTo>
                <a:close/>
                <a:moveTo>
                  <a:pt x="9093" y="5501"/>
                </a:moveTo>
                <a:cubicBezTo>
                  <a:pt x="8659" y="5545"/>
                  <a:pt x="8232" y="5629"/>
                  <a:pt x="7828" y="5763"/>
                </a:cubicBezTo>
                <a:lnTo>
                  <a:pt x="7423" y="5896"/>
                </a:lnTo>
                <a:cubicBezTo>
                  <a:pt x="4406" y="6886"/>
                  <a:pt x="2515" y="9189"/>
                  <a:pt x="2719" y="11631"/>
                </a:cubicBezTo>
                <a:cubicBezTo>
                  <a:pt x="2742" y="11942"/>
                  <a:pt x="2947" y="12227"/>
                  <a:pt x="3273" y="12425"/>
                </a:cubicBezTo>
                <a:cubicBezTo>
                  <a:pt x="3600" y="12620"/>
                  <a:pt x="4015" y="12713"/>
                  <a:pt x="4434" y="12670"/>
                </a:cubicBezTo>
                <a:cubicBezTo>
                  <a:pt x="5157" y="12592"/>
                  <a:pt x="5701" y="12142"/>
                  <a:pt x="5730" y="11597"/>
                </a:cubicBezTo>
                <a:cubicBezTo>
                  <a:pt x="5783" y="10508"/>
                  <a:pt x="6569" y="9520"/>
                  <a:pt x="7775" y="8941"/>
                </a:cubicBezTo>
                <a:lnTo>
                  <a:pt x="5535" y="16877"/>
                </a:lnTo>
                <a:lnTo>
                  <a:pt x="1288" y="18110"/>
                </a:lnTo>
                <a:cubicBezTo>
                  <a:pt x="508" y="18335"/>
                  <a:pt x="0" y="18883"/>
                  <a:pt x="0" y="19505"/>
                </a:cubicBezTo>
                <a:cubicBezTo>
                  <a:pt x="0" y="19959"/>
                  <a:pt x="279" y="20387"/>
                  <a:pt x="757" y="20672"/>
                </a:cubicBezTo>
                <a:cubicBezTo>
                  <a:pt x="1234" y="20957"/>
                  <a:pt x="1849" y="21073"/>
                  <a:pt x="2449" y="20978"/>
                </a:cubicBezTo>
                <a:lnTo>
                  <a:pt x="4906" y="20589"/>
                </a:lnTo>
                <a:cubicBezTo>
                  <a:pt x="7126" y="20234"/>
                  <a:pt x="8981" y="19102"/>
                  <a:pt x="9872" y="17555"/>
                </a:cubicBezTo>
                <a:lnTo>
                  <a:pt x="10464" y="16526"/>
                </a:lnTo>
                <a:lnTo>
                  <a:pt x="12225" y="16977"/>
                </a:lnTo>
                <a:cubicBezTo>
                  <a:pt x="13436" y="17279"/>
                  <a:pt x="14371" y="18004"/>
                  <a:pt x="14726" y="18916"/>
                </a:cubicBezTo>
                <a:lnTo>
                  <a:pt x="15385" y="20572"/>
                </a:lnTo>
                <a:cubicBezTo>
                  <a:pt x="15624" y="21190"/>
                  <a:pt x="16384" y="21600"/>
                  <a:pt x="17228" y="21600"/>
                </a:cubicBezTo>
                <a:cubicBezTo>
                  <a:pt x="17304" y="21600"/>
                  <a:pt x="17379" y="21598"/>
                  <a:pt x="17460" y="21589"/>
                </a:cubicBezTo>
                <a:cubicBezTo>
                  <a:pt x="18014" y="21541"/>
                  <a:pt x="18509" y="21319"/>
                  <a:pt x="18824" y="20978"/>
                </a:cubicBezTo>
                <a:cubicBezTo>
                  <a:pt x="19138" y="20636"/>
                  <a:pt x="19233" y="20213"/>
                  <a:pt x="19093" y="19811"/>
                </a:cubicBezTo>
                <a:lnTo>
                  <a:pt x="18374" y="17788"/>
                </a:lnTo>
                <a:cubicBezTo>
                  <a:pt x="17920" y="16500"/>
                  <a:pt x="16874" y="15351"/>
                  <a:pt x="15453" y="14543"/>
                </a:cubicBezTo>
                <a:lnTo>
                  <a:pt x="13356" y="13348"/>
                </a:lnTo>
                <a:lnTo>
                  <a:pt x="14157" y="10053"/>
                </a:lnTo>
                <a:cubicBezTo>
                  <a:pt x="15998" y="10900"/>
                  <a:pt x="18327" y="10926"/>
                  <a:pt x="20232" y="10075"/>
                </a:cubicBezTo>
                <a:lnTo>
                  <a:pt x="20606" y="9908"/>
                </a:lnTo>
                <a:cubicBezTo>
                  <a:pt x="21358" y="9571"/>
                  <a:pt x="21600" y="8843"/>
                  <a:pt x="21146" y="8285"/>
                </a:cubicBezTo>
                <a:cubicBezTo>
                  <a:pt x="20720" y="7758"/>
                  <a:pt x="19803" y="7563"/>
                  <a:pt x="19063" y="7835"/>
                </a:cubicBezTo>
                <a:cubicBezTo>
                  <a:pt x="18096" y="8190"/>
                  <a:pt x="16909" y="7995"/>
                  <a:pt x="16239" y="7369"/>
                </a:cubicBezTo>
                <a:lnTo>
                  <a:pt x="15910" y="7057"/>
                </a:lnTo>
                <a:cubicBezTo>
                  <a:pt x="15170" y="6366"/>
                  <a:pt x="14113" y="5909"/>
                  <a:pt x="12936" y="5779"/>
                </a:cubicBezTo>
                <a:lnTo>
                  <a:pt x="10412" y="5507"/>
                </a:lnTo>
                <a:cubicBezTo>
                  <a:pt x="9975" y="5459"/>
                  <a:pt x="9528" y="5458"/>
                  <a:pt x="9093" y="550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1" name="Google Shape;831;p30"/>
          <p:cNvSpPr/>
          <p:nvPr/>
        </p:nvSpPr>
        <p:spPr>
          <a:xfrm>
            <a:off x="2942188" y="2939106"/>
            <a:ext cx="132515" cy="96231"/>
          </a:xfrm>
          <a:custGeom>
            <a:avLst/>
            <a:gdLst/>
            <a:ahLst/>
            <a:cxnLst/>
            <a:rect l="l" t="t" r="r" b="b"/>
            <a:pathLst>
              <a:path w="21600" h="21600" extrusionOk="0">
                <a:moveTo>
                  <a:pt x="0" y="0"/>
                </a:moveTo>
                <a:lnTo>
                  <a:pt x="0" y="18059"/>
                </a:lnTo>
                <a:cubicBezTo>
                  <a:pt x="0" y="20007"/>
                  <a:pt x="1157" y="21600"/>
                  <a:pt x="2572" y="21600"/>
                </a:cubicBezTo>
                <a:lnTo>
                  <a:pt x="19028" y="21600"/>
                </a:lnTo>
                <a:cubicBezTo>
                  <a:pt x="20443" y="21600"/>
                  <a:pt x="21600" y="20007"/>
                  <a:pt x="21600" y="18059"/>
                </a:cubicBezTo>
                <a:lnTo>
                  <a:pt x="21600" y="0"/>
                </a:lnTo>
                <a:lnTo>
                  <a:pt x="0" y="0"/>
                </a:lnTo>
                <a:close/>
                <a:moveTo>
                  <a:pt x="19157" y="1417"/>
                </a:moveTo>
                <a:cubicBezTo>
                  <a:pt x="19512" y="1417"/>
                  <a:pt x="19800" y="1814"/>
                  <a:pt x="19800" y="2302"/>
                </a:cubicBezTo>
                <a:cubicBezTo>
                  <a:pt x="19800" y="2791"/>
                  <a:pt x="19512" y="3187"/>
                  <a:pt x="19157" y="3187"/>
                </a:cubicBezTo>
                <a:cubicBezTo>
                  <a:pt x="18802" y="3187"/>
                  <a:pt x="18514" y="2791"/>
                  <a:pt x="18514" y="2302"/>
                </a:cubicBezTo>
                <a:cubicBezTo>
                  <a:pt x="18514" y="1814"/>
                  <a:pt x="18802" y="1417"/>
                  <a:pt x="19157" y="1417"/>
                </a:cubicBezTo>
                <a:close/>
                <a:moveTo>
                  <a:pt x="17100" y="1416"/>
                </a:moveTo>
                <a:cubicBezTo>
                  <a:pt x="17455" y="1416"/>
                  <a:pt x="17743" y="1812"/>
                  <a:pt x="17743" y="2302"/>
                </a:cubicBezTo>
                <a:cubicBezTo>
                  <a:pt x="17743" y="2791"/>
                  <a:pt x="17455" y="3187"/>
                  <a:pt x="17100" y="3187"/>
                </a:cubicBezTo>
                <a:cubicBezTo>
                  <a:pt x="16745" y="3187"/>
                  <a:pt x="16457" y="2791"/>
                  <a:pt x="16457" y="2302"/>
                </a:cubicBezTo>
                <a:cubicBezTo>
                  <a:pt x="16457" y="1812"/>
                  <a:pt x="16745" y="1416"/>
                  <a:pt x="17100" y="1416"/>
                </a:cubicBezTo>
                <a:close/>
                <a:moveTo>
                  <a:pt x="7200" y="19121"/>
                </a:moveTo>
                <a:cubicBezTo>
                  <a:pt x="7200" y="16383"/>
                  <a:pt x="8812" y="14163"/>
                  <a:pt x="10800" y="14163"/>
                </a:cubicBezTo>
                <a:cubicBezTo>
                  <a:pt x="12788" y="14163"/>
                  <a:pt x="14400" y="16383"/>
                  <a:pt x="14400" y="19121"/>
                </a:cubicBezTo>
                <a:lnTo>
                  <a:pt x="7200" y="19121"/>
                </a:lnTo>
                <a:close/>
                <a:moveTo>
                  <a:pt x="19800" y="18059"/>
                </a:moveTo>
                <a:cubicBezTo>
                  <a:pt x="19800" y="18635"/>
                  <a:pt x="19447" y="19121"/>
                  <a:pt x="19028" y="19121"/>
                </a:cubicBezTo>
                <a:lnTo>
                  <a:pt x="18772" y="19121"/>
                </a:lnTo>
                <a:cubicBezTo>
                  <a:pt x="18772" y="18268"/>
                  <a:pt x="18698" y="17439"/>
                  <a:pt x="18564" y="16642"/>
                </a:cubicBezTo>
                <a:lnTo>
                  <a:pt x="17239" y="16642"/>
                </a:lnTo>
                <a:cubicBezTo>
                  <a:pt x="17093" y="15924"/>
                  <a:pt x="16886" y="15241"/>
                  <a:pt x="16625" y="14605"/>
                </a:cubicBezTo>
                <a:lnTo>
                  <a:pt x="17561" y="13316"/>
                </a:lnTo>
                <a:cubicBezTo>
                  <a:pt x="16917" y="11898"/>
                  <a:pt x="16044" y="10697"/>
                  <a:pt x="15015" y="9811"/>
                </a:cubicBezTo>
                <a:lnTo>
                  <a:pt x="14080" y="11100"/>
                </a:lnTo>
                <a:cubicBezTo>
                  <a:pt x="13618" y="10741"/>
                  <a:pt x="13122" y="10456"/>
                  <a:pt x="12600" y="10255"/>
                </a:cubicBezTo>
                <a:lnTo>
                  <a:pt x="12600" y="8430"/>
                </a:lnTo>
                <a:cubicBezTo>
                  <a:pt x="12021" y="8246"/>
                  <a:pt x="11419" y="8144"/>
                  <a:pt x="10800" y="8144"/>
                </a:cubicBezTo>
                <a:cubicBezTo>
                  <a:pt x="10181" y="8144"/>
                  <a:pt x="9579" y="8245"/>
                  <a:pt x="9000" y="8430"/>
                </a:cubicBezTo>
                <a:lnTo>
                  <a:pt x="9000" y="10255"/>
                </a:lnTo>
                <a:cubicBezTo>
                  <a:pt x="8478" y="10456"/>
                  <a:pt x="7982" y="10741"/>
                  <a:pt x="7520" y="11100"/>
                </a:cubicBezTo>
                <a:lnTo>
                  <a:pt x="6585" y="9812"/>
                </a:lnTo>
                <a:cubicBezTo>
                  <a:pt x="5555" y="10698"/>
                  <a:pt x="4683" y="11900"/>
                  <a:pt x="4039" y="13317"/>
                </a:cubicBezTo>
                <a:lnTo>
                  <a:pt x="4975" y="14605"/>
                </a:lnTo>
                <a:cubicBezTo>
                  <a:pt x="4714" y="15241"/>
                  <a:pt x="4508" y="15924"/>
                  <a:pt x="4362" y="16642"/>
                </a:cubicBezTo>
                <a:lnTo>
                  <a:pt x="3036" y="16642"/>
                </a:lnTo>
                <a:cubicBezTo>
                  <a:pt x="2902" y="17439"/>
                  <a:pt x="2828" y="18269"/>
                  <a:pt x="2828" y="19121"/>
                </a:cubicBezTo>
                <a:lnTo>
                  <a:pt x="2572" y="19121"/>
                </a:lnTo>
                <a:cubicBezTo>
                  <a:pt x="2153" y="19121"/>
                  <a:pt x="1800" y="18635"/>
                  <a:pt x="1800" y="18059"/>
                </a:cubicBezTo>
                <a:lnTo>
                  <a:pt x="1800" y="4957"/>
                </a:lnTo>
                <a:lnTo>
                  <a:pt x="19800" y="4957"/>
                </a:lnTo>
                <a:lnTo>
                  <a:pt x="19800" y="18059"/>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2" name="Google Shape;832;p30"/>
          <p:cNvSpPr/>
          <p:nvPr/>
        </p:nvSpPr>
        <p:spPr>
          <a:xfrm>
            <a:off x="2931149" y="1907267"/>
            <a:ext cx="140196" cy="106817"/>
          </a:xfrm>
          <a:custGeom>
            <a:avLst/>
            <a:gdLst/>
            <a:ahLst/>
            <a:cxnLst/>
            <a:rect l="l" t="t" r="r" b="b"/>
            <a:pathLst>
              <a:path w="21600" h="21600" extrusionOk="0">
                <a:moveTo>
                  <a:pt x="20829" y="19238"/>
                </a:moveTo>
                <a:lnTo>
                  <a:pt x="20829" y="4049"/>
                </a:lnTo>
                <a:lnTo>
                  <a:pt x="18515" y="4049"/>
                </a:lnTo>
                <a:lnTo>
                  <a:pt x="18515" y="2024"/>
                </a:lnTo>
                <a:lnTo>
                  <a:pt x="13371" y="2024"/>
                </a:lnTo>
                <a:lnTo>
                  <a:pt x="13371" y="4049"/>
                </a:lnTo>
                <a:lnTo>
                  <a:pt x="11057" y="4049"/>
                </a:lnTo>
                <a:lnTo>
                  <a:pt x="11057" y="19237"/>
                </a:lnTo>
                <a:lnTo>
                  <a:pt x="9772" y="19237"/>
                </a:lnTo>
                <a:lnTo>
                  <a:pt x="9772" y="0"/>
                </a:lnTo>
                <a:lnTo>
                  <a:pt x="771" y="0"/>
                </a:lnTo>
                <a:lnTo>
                  <a:pt x="771" y="19238"/>
                </a:lnTo>
                <a:lnTo>
                  <a:pt x="0" y="19238"/>
                </a:lnTo>
                <a:lnTo>
                  <a:pt x="0" y="21600"/>
                </a:lnTo>
                <a:lnTo>
                  <a:pt x="21600" y="21600"/>
                </a:lnTo>
                <a:lnTo>
                  <a:pt x="21600" y="19238"/>
                </a:lnTo>
                <a:lnTo>
                  <a:pt x="20829" y="19238"/>
                </a:lnTo>
                <a:close/>
                <a:moveTo>
                  <a:pt x="7971" y="16706"/>
                </a:moveTo>
                <a:lnTo>
                  <a:pt x="2572" y="16706"/>
                </a:lnTo>
                <a:lnTo>
                  <a:pt x="2572" y="15019"/>
                </a:lnTo>
                <a:lnTo>
                  <a:pt x="7971" y="15019"/>
                </a:lnTo>
                <a:lnTo>
                  <a:pt x="7971" y="16706"/>
                </a:lnTo>
                <a:close/>
                <a:moveTo>
                  <a:pt x="7971" y="12655"/>
                </a:moveTo>
                <a:lnTo>
                  <a:pt x="2572" y="12655"/>
                </a:lnTo>
                <a:lnTo>
                  <a:pt x="2572" y="10968"/>
                </a:lnTo>
                <a:lnTo>
                  <a:pt x="7971" y="10968"/>
                </a:lnTo>
                <a:lnTo>
                  <a:pt x="7971" y="12655"/>
                </a:lnTo>
                <a:close/>
                <a:moveTo>
                  <a:pt x="7971" y="8606"/>
                </a:moveTo>
                <a:lnTo>
                  <a:pt x="2572" y="8606"/>
                </a:lnTo>
                <a:lnTo>
                  <a:pt x="2572" y="6919"/>
                </a:lnTo>
                <a:lnTo>
                  <a:pt x="7971" y="6919"/>
                </a:lnTo>
                <a:lnTo>
                  <a:pt x="7971" y="8606"/>
                </a:lnTo>
                <a:close/>
                <a:moveTo>
                  <a:pt x="7971" y="4556"/>
                </a:moveTo>
                <a:lnTo>
                  <a:pt x="2572" y="4556"/>
                </a:lnTo>
                <a:lnTo>
                  <a:pt x="2572" y="2869"/>
                </a:lnTo>
                <a:lnTo>
                  <a:pt x="7971" y="2869"/>
                </a:lnTo>
                <a:lnTo>
                  <a:pt x="7971" y="4556"/>
                </a:lnTo>
                <a:close/>
                <a:moveTo>
                  <a:pt x="19028" y="16706"/>
                </a:moveTo>
                <a:lnTo>
                  <a:pt x="12857" y="16706"/>
                </a:lnTo>
                <a:lnTo>
                  <a:pt x="12857" y="15019"/>
                </a:lnTo>
                <a:lnTo>
                  <a:pt x="19028" y="15019"/>
                </a:lnTo>
                <a:lnTo>
                  <a:pt x="19028" y="16706"/>
                </a:lnTo>
                <a:close/>
                <a:moveTo>
                  <a:pt x="19028" y="12655"/>
                </a:moveTo>
                <a:lnTo>
                  <a:pt x="12857" y="12655"/>
                </a:lnTo>
                <a:lnTo>
                  <a:pt x="12857" y="10968"/>
                </a:lnTo>
                <a:lnTo>
                  <a:pt x="19028" y="10968"/>
                </a:lnTo>
                <a:lnTo>
                  <a:pt x="19028" y="12655"/>
                </a:lnTo>
                <a:close/>
                <a:moveTo>
                  <a:pt x="19028" y="8606"/>
                </a:moveTo>
                <a:lnTo>
                  <a:pt x="12857" y="8606"/>
                </a:lnTo>
                <a:lnTo>
                  <a:pt x="12857" y="6919"/>
                </a:lnTo>
                <a:lnTo>
                  <a:pt x="19028" y="6919"/>
                </a:lnTo>
                <a:lnTo>
                  <a:pt x="19028" y="8606"/>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3" name="Google Shape;833;p30"/>
          <p:cNvSpPr/>
          <p:nvPr/>
        </p:nvSpPr>
        <p:spPr>
          <a:xfrm>
            <a:off x="5472409" y="3756927"/>
            <a:ext cx="137781" cy="105848"/>
          </a:xfrm>
          <a:custGeom>
            <a:avLst/>
            <a:gdLst/>
            <a:ahLst/>
            <a:cxnLst/>
            <a:rect l="l" t="t" r="r" b="b"/>
            <a:pathLst>
              <a:path w="21343" h="21600" extrusionOk="0">
                <a:moveTo>
                  <a:pt x="16731" y="427"/>
                </a:moveTo>
                <a:cubicBezTo>
                  <a:pt x="16509" y="157"/>
                  <a:pt x="16219" y="0"/>
                  <a:pt x="15912" y="0"/>
                </a:cubicBezTo>
                <a:lnTo>
                  <a:pt x="5419" y="0"/>
                </a:lnTo>
                <a:cubicBezTo>
                  <a:pt x="5112" y="0"/>
                  <a:pt x="4822" y="157"/>
                  <a:pt x="4600" y="427"/>
                </a:cubicBezTo>
                <a:lnTo>
                  <a:pt x="369" y="5732"/>
                </a:lnTo>
                <a:cubicBezTo>
                  <a:pt x="-109" y="6338"/>
                  <a:pt x="-126" y="7327"/>
                  <a:pt x="335" y="7957"/>
                </a:cubicBezTo>
                <a:lnTo>
                  <a:pt x="9804" y="21106"/>
                </a:lnTo>
                <a:cubicBezTo>
                  <a:pt x="10026" y="21420"/>
                  <a:pt x="10350" y="21600"/>
                  <a:pt x="10674" y="21600"/>
                </a:cubicBezTo>
                <a:cubicBezTo>
                  <a:pt x="10998" y="21600"/>
                  <a:pt x="11322" y="21420"/>
                  <a:pt x="11544" y="21106"/>
                </a:cubicBezTo>
                <a:lnTo>
                  <a:pt x="21013" y="7957"/>
                </a:lnTo>
                <a:cubicBezTo>
                  <a:pt x="21474" y="7327"/>
                  <a:pt x="21440" y="6338"/>
                  <a:pt x="20979" y="5732"/>
                </a:cubicBezTo>
                <a:lnTo>
                  <a:pt x="16731" y="427"/>
                </a:lnTo>
                <a:close/>
                <a:moveTo>
                  <a:pt x="18096" y="7417"/>
                </a:moveTo>
                <a:lnTo>
                  <a:pt x="11544" y="16520"/>
                </a:lnTo>
                <a:cubicBezTo>
                  <a:pt x="11220" y="16970"/>
                  <a:pt x="10657" y="16655"/>
                  <a:pt x="10657" y="16048"/>
                </a:cubicBezTo>
                <a:lnTo>
                  <a:pt x="10657" y="3799"/>
                </a:lnTo>
                <a:cubicBezTo>
                  <a:pt x="10657" y="3416"/>
                  <a:pt x="10879" y="3124"/>
                  <a:pt x="11169" y="3124"/>
                </a:cubicBezTo>
                <a:lnTo>
                  <a:pt x="15213" y="3124"/>
                </a:lnTo>
                <a:cubicBezTo>
                  <a:pt x="15349" y="3124"/>
                  <a:pt x="15468" y="3192"/>
                  <a:pt x="15571" y="3304"/>
                </a:cubicBezTo>
                <a:lnTo>
                  <a:pt x="18079" y="6451"/>
                </a:lnTo>
                <a:cubicBezTo>
                  <a:pt x="18284" y="6721"/>
                  <a:pt x="18284" y="7148"/>
                  <a:pt x="18096" y="7417"/>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6" name="Google Shape;836;p30"/>
          <p:cNvSpPr/>
          <p:nvPr/>
        </p:nvSpPr>
        <p:spPr>
          <a:xfrm>
            <a:off x="6070011" y="2942834"/>
            <a:ext cx="144322" cy="92858"/>
          </a:xfrm>
          <a:custGeom>
            <a:avLst/>
            <a:gdLst/>
            <a:ahLst/>
            <a:cxnLst/>
            <a:rect l="l" t="t" r="r" b="b"/>
            <a:pathLst>
              <a:path w="21433" h="21600" extrusionOk="0">
                <a:moveTo>
                  <a:pt x="10708" y="0"/>
                </a:moveTo>
                <a:cubicBezTo>
                  <a:pt x="5570" y="0"/>
                  <a:pt x="1416" y="7416"/>
                  <a:pt x="250" y="9689"/>
                </a:cubicBezTo>
                <a:cubicBezTo>
                  <a:pt x="-83" y="10323"/>
                  <a:pt x="-83" y="11240"/>
                  <a:pt x="250" y="11911"/>
                </a:cubicBezTo>
                <a:cubicBezTo>
                  <a:pt x="1416" y="14184"/>
                  <a:pt x="5570" y="21600"/>
                  <a:pt x="10708" y="21600"/>
                </a:cubicBezTo>
                <a:cubicBezTo>
                  <a:pt x="15847" y="21600"/>
                  <a:pt x="20018" y="14184"/>
                  <a:pt x="21184" y="11911"/>
                </a:cubicBezTo>
                <a:cubicBezTo>
                  <a:pt x="21517" y="11277"/>
                  <a:pt x="21517" y="10360"/>
                  <a:pt x="21184" y="9689"/>
                </a:cubicBezTo>
                <a:cubicBezTo>
                  <a:pt x="20018" y="7416"/>
                  <a:pt x="15847" y="0"/>
                  <a:pt x="10708" y="0"/>
                </a:cubicBezTo>
                <a:close/>
                <a:moveTo>
                  <a:pt x="10708" y="2971"/>
                </a:moveTo>
                <a:cubicBezTo>
                  <a:pt x="13468" y="2971"/>
                  <a:pt x="15707" y="6478"/>
                  <a:pt x="15707" y="10800"/>
                </a:cubicBezTo>
                <a:cubicBezTo>
                  <a:pt x="15707" y="15122"/>
                  <a:pt x="13468" y="18629"/>
                  <a:pt x="10708" y="18629"/>
                </a:cubicBezTo>
                <a:cubicBezTo>
                  <a:pt x="7949" y="18629"/>
                  <a:pt x="5727" y="15122"/>
                  <a:pt x="5727" y="10800"/>
                </a:cubicBezTo>
                <a:cubicBezTo>
                  <a:pt x="5727" y="6478"/>
                  <a:pt x="7949" y="2971"/>
                  <a:pt x="10708" y="2971"/>
                </a:cubicBezTo>
                <a:close/>
                <a:moveTo>
                  <a:pt x="10708" y="5414"/>
                </a:moveTo>
                <a:cubicBezTo>
                  <a:pt x="8805" y="5414"/>
                  <a:pt x="7269" y="7819"/>
                  <a:pt x="7269" y="10800"/>
                </a:cubicBezTo>
                <a:cubicBezTo>
                  <a:pt x="7269" y="13781"/>
                  <a:pt x="8805" y="16214"/>
                  <a:pt x="10708" y="16214"/>
                </a:cubicBezTo>
                <a:cubicBezTo>
                  <a:pt x="12611" y="16214"/>
                  <a:pt x="14165" y="13781"/>
                  <a:pt x="14165" y="10800"/>
                </a:cubicBezTo>
                <a:cubicBezTo>
                  <a:pt x="14165" y="7819"/>
                  <a:pt x="12611" y="5414"/>
                  <a:pt x="10708" y="5414"/>
                </a:cubicBezTo>
                <a:close/>
                <a:moveTo>
                  <a:pt x="10460" y="7413"/>
                </a:moveTo>
                <a:lnTo>
                  <a:pt x="10460" y="9217"/>
                </a:lnTo>
                <a:cubicBezTo>
                  <a:pt x="10032" y="9217"/>
                  <a:pt x="9662" y="9768"/>
                  <a:pt x="9662" y="10439"/>
                </a:cubicBezTo>
                <a:lnTo>
                  <a:pt x="8528" y="10439"/>
                </a:lnTo>
                <a:cubicBezTo>
                  <a:pt x="8552" y="8762"/>
                  <a:pt x="9413" y="7413"/>
                  <a:pt x="10460" y="7413"/>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7" name="Google Shape;837;p30"/>
          <p:cNvSpPr/>
          <p:nvPr/>
        </p:nvSpPr>
        <p:spPr>
          <a:xfrm>
            <a:off x="6165106" y="2400215"/>
            <a:ext cx="117638" cy="117645"/>
          </a:xfrm>
          <a:custGeom>
            <a:avLst/>
            <a:gdLst/>
            <a:ahLst/>
            <a:cxnLst/>
            <a:rect l="l" t="t" r="r" b="b"/>
            <a:pathLst>
              <a:path w="21600" h="21415" extrusionOk="0">
                <a:moveTo>
                  <a:pt x="19772" y="16669"/>
                </a:moveTo>
                <a:cubicBezTo>
                  <a:pt x="20969" y="14903"/>
                  <a:pt x="21600" y="12851"/>
                  <a:pt x="21600" y="10707"/>
                </a:cubicBezTo>
                <a:cubicBezTo>
                  <a:pt x="21600" y="4803"/>
                  <a:pt x="16755" y="0"/>
                  <a:pt x="10800" y="0"/>
                </a:cubicBezTo>
                <a:cubicBezTo>
                  <a:pt x="4845" y="0"/>
                  <a:pt x="0" y="4803"/>
                  <a:pt x="0" y="10707"/>
                </a:cubicBezTo>
                <a:cubicBezTo>
                  <a:pt x="0" y="16611"/>
                  <a:pt x="4845" y="21414"/>
                  <a:pt x="10800" y="21414"/>
                </a:cubicBezTo>
                <a:cubicBezTo>
                  <a:pt x="12698" y="21414"/>
                  <a:pt x="14552" y="20923"/>
                  <a:pt x="16186" y="19989"/>
                </a:cubicBezTo>
                <a:lnTo>
                  <a:pt x="20034" y="21365"/>
                </a:lnTo>
                <a:cubicBezTo>
                  <a:pt x="20690" y="21600"/>
                  <a:pt x="21337" y="20970"/>
                  <a:pt x="21097" y="20311"/>
                </a:cubicBezTo>
                <a:lnTo>
                  <a:pt x="19772" y="16669"/>
                </a:lnTo>
                <a:close/>
                <a:moveTo>
                  <a:pt x="15113" y="11616"/>
                </a:moveTo>
                <a:lnTo>
                  <a:pt x="11366" y="15074"/>
                </a:lnTo>
                <a:cubicBezTo>
                  <a:pt x="11047" y="15368"/>
                  <a:pt x="10553" y="15368"/>
                  <a:pt x="10234" y="15074"/>
                </a:cubicBezTo>
                <a:lnTo>
                  <a:pt x="6487" y="11616"/>
                </a:lnTo>
                <a:cubicBezTo>
                  <a:pt x="4246" y="9763"/>
                  <a:pt x="5563" y="6119"/>
                  <a:pt x="8495" y="6119"/>
                </a:cubicBezTo>
                <a:cubicBezTo>
                  <a:pt x="9405" y="6119"/>
                  <a:pt x="10227" y="6506"/>
                  <a:pt x="10800" y="7123"/>
                </a:cubicBezTo>
                <a:cubicBezTo>
                  <a:pt x="11373" y="6506"/>
                  <a:pt x="12194" y="6119"/>
                  <a:pt x="13105" y="6119"/>
                </a:cubicBezTo>
                <a:cubicBezTo>
                  <a:pt x="16034" y="6119"/>
                  <a:pt x="17356" y="9762"/>
                  <a:pt x="15113" y="11616"/>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838" name="Google Shape;838;p30"/>
          <p:cNvSpPr/>
          <p:nvPr/>
        </p:nvSpPr>
        <p:spPr>
          <a:xfrm>
            <a:off x="5492884" y="1080302"/>
            <a:ext cx="114300" cy="92870"/>
          </a:xfrm>
          <a:custGeom>
            <a:avLst/>
            <a:gdLst/>
            <a:ahLst/>
            <a:cxnLst/>
            <a:rect l="l" t="t" r="r" b="b"/>
            <a:pathLst>
              <a:path w="21600" h="21491" extrusionOk="0">
                <a:moveTo>
                  <a:pt x="21600" y="7026"/>
                </a:moveTo>
                <a:lnTo>
                  <a:pt x="21600" y="9092"/>
                </a:lnTo>
                <a:cubicBezTo>
                  <a:pt x="21600" y="9549"/>
                  <a:pt x="21298" y="9919"/>
                  <a:pt x="20925" y="9919"/>
                </a:cubicBezTo>
                <a:lnTo>
                  <a:pt x="675" y="9919"/>
                </a:lnTo>
                <a:cubicBezTo>
                  <a:pt x="302" y="9919"/>
                  <a:pt x="0" y="9549"/>
                  <a:pt x="0" y="9092"/>
                </a:cubicBezTo>
                <a:lnTo>
                  <a:pt x="0" y="7026"/>
                </a:lnTo>
                <a:cubicBezTo>
                  <a:pt x="0" y="5884"/>
                  <a:pt x="756" y="4959"/>
                  <a:pt x="1688" y="4959"/>
                </a:cubicBezTo>
                <a:lnTo>
                  <a:pt x="3825" y="4959"/>
                </a:lnTo>
                <a:lnTo>
                  <a:pt x="9045" y="165"/>
                </a:lnTo>
                <a:cubicBezTo>
                  <a:pt x="9343" y="-109"/>
                  <a:pt x="9766" y="-35"/>
                  <a:pt x="9990" y="330"/>
                </a:cubicBezTo>
                <a:cubicBezTo>
                  <a:pt x="10214" y="695"/>
                  <a:pt x="10153" y="1214"/>
                  <a:pt x="9855" y="1488"/>
                </a:cubicBezTo>
                <a:lnTo>
                  <a:pt x="6075" y="4959"/>
                </a:lnTo>
                <a:lnTo>
                  <a:pt x="15525" y="4959"/>
                </a:lnTo>
                <a:lnTo>
                  <a:pt x="11745" y="1488"/>
                </a:lnTo>
                <a:cubicBezTo>
                  <a:pt x="11447" y="1214"/>
                  <a:pt x="11386" y="695"/>
                  <a:pt x="11610" y="330"/>
                </a:cubicBezTo>
                <a:cubicBezTo>
                  <a:pt x="11834" y="-35"/>
                  <a:pt x="12257" y="-109"/>
                  <a:pt x="12555" y="165"/>
                </a:cubicBezTo>
                <a:lnTo>
                  <a:pt x="17775" y="4959"/>
                </a:lnTo>
                <a:lnTo>
                  <a:pt x="19913" y="4959"/>
                </a:lnTo>
                <a:cubicBezTo>
                  <a:pt x="20844" y="4959"/>
                  <a:pt x="21600" y="5884"/>
                  <a:pt x="21600" y="7026"/>
                </a:cubicBezTo>
                <a:close/>
                <a:moveTo>
                  <a:pt x="1493" y="11572"/>
                </a:moveTo>
                <a:lnTo>
                  <a:pt x="1915" y="18804"/>
                </a:lnTo>
                <a:cubicBezTo>
                  <a:pt x="2007" y="20315"/>
                  <a:pt x="3034" y="21486"/>
                  <a:pt x="4271" y="21491"/>
                </a:cubicBezTo>
                <a:lnTo>
                  <a:pt x="17329" y="21491"/>
                </a:lnTo>
                <a:cubicBezTo>
                  <a:pt x="18566" y="21486"/>
                  <a:pt x="19593" y="20315"/>
                  <a:pt x="19685" y="18804"/>
                </a:cubicBezTo>
                <a:lnTo>
                  <a:pt x="20107" y="11572"/>
                </a:lnTo>
                <a:close/>
                <a:moveTo>
                  <a:pt x="10800" y="19011"/>
                </a:moveTo>
                <a:cubicBezTo>
                  <a:pt x="10427" y="19011"/>
                  <a:pt x="10125" y="18641"/>
                  <a:pt x="10125" y="18185"/>
                </a:cubicBezTo>
                <a:lnTo>
                  <a:pt x="10125" y="14878"/>
                </a:lnTo>
                <a:cubicBezTo>
                  <a:pt x="10125" y="14422"/>
                  <a:pt x="10427" y="14052"/>
                  <a:pt x="10800" y="14052"/>
                </a:cubicBezTo>
                <a:cubicBezTo>
                  <a:pt x="11173" y="14052"/>
                  <a:pt x="11475" y="14422"/>
                  <a:pt x="11475" y="14878"/>
                </a:cubicBezTo>
                <a:lnTo>
                  <a:pt x="11475" y="18185"/>
                </a:lnTo>
                <a:cubicBezTo>
                  <a:pt x="11475" y="18641"/>
                  <a:pt x="11173" y="19011"/>
                  <a:pt x="10800" y="19011"/>
                </a:cubicBezTo>
                <a:close/>
                <a:moveTo>
                  <a:pt x="15525" y="19011"/>
                </a:moveTo>
                <a:cubicBezTo>
                  <a:pt x="15152" y="19011"/>
                  <a:pt x="14850" y="18641"/>
                  <a:pt x="14850" y="18185"/>
                </a:cubicBezTo>
                <a:lnTo>
                  <a:pt x="14850" y="14878"/>
                </a:lnTo>
                <a:cubicBezTo>
                  <a:pt x="14850" y="14422"/>
                  <a:pt x="15152" y="14052"/>
                  <a:pt x="15525" y="14052"/>
                </a:cubicBezTo>
                <a:cubicBezTo>
                  <a:pt x="15898" y="14052"/>
                  <a:pt x="16200" y="14422"/>
                  <a:pt x="16200" y="14878"/>
                </a:cubicBezTo>
                <a:lnTo>
                  <a:pt x="16200" y="18185"/>
                </a:lnTo>
                <a:cubicBezTo>
                  <a:pt x="16200" y="18641"/>
                  <a:pt x="15898" y="19011"/>
                  <a:pt x="15525" y="19011"/>
                </a:cubicBezTo>
                <a:close/>
                <a:moveTo>
                  <a:pt x="6075" y="19011"/>
                </a:moveTo>
                <a:cubicBezTo>
                  <a:pt x="5702" y="19011"/>
                  <a:pt x="5400" y="18641"/>
                  <a:pt x="5400" y="18185"/>
                </a:cubicBezTo>
                <a:lnTo>
                  <a:pt x="5400" y="14878"/>
                </a:lnTo>
                <a:cubicBezTo>
                  <a:pt x="5400" y="14422"/>
                  <a:pt x="5702" y="14052"/>
                  <a:pt x="6075" y="14052"/>
                </a:cubicBezTo>
                <a:cubicBezTo>
                  <a:pt x="6448" y="14052"/>
                  <a:pt x="6750" y="14422"/>
                  <a:pt x="6750" y="14878"/>
                </a:cubicBezTo>
                <a:lnTo>
                  <a:pt x="6750" y="18185"/>
                </a:lnTo>
                <a:cubicBezTo>
                  <a:pt x="6750" y="18641"/>
                  <a:pt x="6448" y="19011"/>
                  <a:pt x="6075" y="19011"/>
                </a:cubicBez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2" name="Rectangle 1"/>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5" name="Google Shape;61;p16"/>
          <p:cNvSpPr/>
          <p:nvPr/>
        </p:nvSpPr>
        <p:spPr>
          <a:xfrm>
            <a:off x="0" y="4633356"/>
            <a:ext cx="9144000" cy="510143"/>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DM Sans Medium"/>
              <a:buNone/>
            </a:pPr>
            <a:endParaRPr sz="1100" b="0" i="0" u="none" strike="noStrike" cap="none">
              <a:solidFill>
                <a:srgbClr val="1A1A1A"/>
              </a:solidFill>
              <a:latin typeface="DM Sans Medium"/>
              <a:ea typeface="DM Sans Medium"/>
              <a:cs typeface="DM Sans Medium"/>
              <a:sym typeface="DM Sans Medium"/>
            </a:endParaRPr>
          </a:p>
        </p:txBody>
      </p:sp>
      <p:sp>
        <p:nvSpPr>
          <p:cNvPr id="73" name="Google Shape;829;p30"/>
          <p:cNvSpPr/>
          <p:nvPr/>
        </p:nvSpPr>
        <p:spPr>
          <a:xfrm>
            <a:off x="2866759" y="2383290"/>
            <a:ext cx="131500"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
        <p:nvSpPr>
          <p:cNvPr id="74" name="Google Shape;829;p30"/>
          <p:cNvSpPr/>
          <p:nvPr/>
        </p:nvSpPr>
        <p:spPr>
          <a:xfrm>
            <a:off x="5026133" y="852258"/>
            <a:ext cx="131500" cy="131500"/>
          </a:xfrm>
          <a:custGeom>
            <a:avLst/>
            <a:gdLst/>
            <a:ahLst/>
            <a:cxnLst/>
            <a:rect l="l" t="t" r="r" b="b"/>
            <a:pathLst>
              <a:path w="21600" h="21600" extrusionOk="0">
                <a:moveTo>
                  <a:pt x="17671" y="6688"/>
                </a:moveTo>
                <a:cubicBezTo>
                  <a:pt x="18428" y="6710"/>
                  <a:pt x="19192" y="6436"/>
                  <a:pt x="19770" y="5858"/>
                </a:cubicBezTo>
                <a:cubicBezTo>
                  <a:pt x="20882" y="4746"/>
                  <a:pt x="20882" y="2943"/>
                  <a:pt x="19770" y="1830"/>
                </a:cubicBezTo>
                <a:cubicBezTo>
                  <a:pt x="18657" y="718"/>
                  <a:pt x="16854" y="718"/>
                  <a:pt x="15742" y="1830"/>
                </a:cubicBezTo>
                <a:cubicBezTo>
                  <a:pt x="15164" y="2408"/>
                  <a:pt x="14890" y="3172"/>
                  <a:pt x="14912" y="3929"/>
                </a:cubicBezTo>
                <a:lnTo>
                  <a:pt x="10983" y="0"/>
                </a:lnTo>
                <a:lnTo>
                  <a:pt x="6407" y="4576"/>
                </a:lnTo>
                <a:lnTo>
                  <a:pt x="6867" y="5037"/>
                </a:lnTo>
                <a:cubicBezTo>
                  <a:pt x="7604" y="4891"/>
                  <a:pt x="8398" y="5103"/>
                  <a:pt x="8970" y="5674"/>
                </a:cubicBezTo>
                <a:cubicBezTo>
                  <a:pt x="9879" y="6584"/>
                  <a:pt x="9879" y="8059"/>
                  <a:pt x="8969" y="8969"/>
                </a:cubicBezTo>
                <a:cubicBezTo>
                  <a:pt x="8059" y="9879"/>
                  <a:pt x="6584" y="9879"/>
                  <a:pt x="5674" y="8969"/>
                </a:cubicBezTo>
                <a:cubicBezTo>
                  <a:pt x="5103" y="8398"/>
                  <a:pt x="4891" y="7604"/>
                  <a:pt x="5037" y="6867"/>
                </a:cubicBezTo>
                <a:lnTo>
                  <a:pt x="4576" y="6407"/>
                </a:lnTo>
                <a:lnTo>
                  <a:pt x="0" y="10983"/>
                </a:lnTo>
                <a:lnTo>
                  <a:pt x="3929" y="14912"/>
                </a:lnTo>
                <a:cubicBezTo>
                  <a:pt x="3172" y="14890"/>
                  <a:pt x="2408" y="15165"/>
                  <a:pt x="1830" y="15743"/>
                </a:cubicBezTo>
                <a:cubicBezTo>
                  <a:pt x="718" y="16855"/>
                  <a:pt x="718" y="18658"/>
                  <a:pt x="1830" y="19770"/>
                </a:cubicBezTo>
                <a:cubicBezTo>
                  <a:pt x="2943" y="20882"/>
                  <a:pt x="4746" y="20882"/>
                  <a:pt x="5858" y="19770"/>
                </a:cubicBezTo>
                <a:cubicBezTo>
                  <a:pt x="6436" y="19192"/>
                  <a:pt x="6711" y="18428"/>
                  <a:pt x="6688" y="17671"/>
                </a:cubicBezTo>
                <a:lnTo>
                  <a:pt x="10617" y="21600"/>
                </a:lnTo>
                <a:lnTo>
                  <a:pt x="15193" y="17024"/>
                </a:lnTo>
                <a:lnTo>
                  <a:pt x="14732" y="16563"/>
                </a:lnTo>
                <a:cubicBezTo>
                  <a:pt x="13996" y="16709"/>
                  <a:pt x="13201" y="16497"/>
                  <a:pt x="12630" y="15925"/>
                </a:cubicBezTo>
                <a:cubicBezTo>
                  <a:pt x="11720" y="15015"/>
                  <a:pt x="11720" y="13540"/>
                  <a:pt x="12630" y="12630"/>
                </a:cubicBezTo>
                <a:cubicBezTo>
                  <a:pt x="13540" y="11720"/>
                  <a:pt x="15015" y="11720"/>
                  <a:pt x="15925" y="12630"/>
                </a:cubicBezTo>
                <a:cubicBezTo>
                  <a:pt x="16497" y="13201"/>
                  <a:pt x="16709" y="13995"/>
                  <a:pt x="16563" y="14732"/>
                </a:cubicBezTo>
                <a:lnTo>
                  <a:pt x="17023" y="15193"/>
                </a:lnTo>
                <a:lnTo>
                  <a:pt x="21600" y="10617"/>
                </a:lnTo>
                <a:lnTo>
                  <a:pt x="17671" y="6688"/>
                </a:lnTo>
                <a:close/>
              </a:path>
            </a:pathLst>
          </a:custGeom>
          <a:solidFill>
            <a:srgbClr val="FFFFFF"/>
          </a:solidFill>
          <a:ln>
            <a:noFill/>
          </a:ln>
        </p:spPr>
        <p:txBody>
          <a:bodyPr spcFirstLastPara="1" wrap="square" lIns="17150" tIns="17150" rIns="17150" bIns="17150" anchor="ctr" anchorCtr="0">
            <a:noAutofit/>
          </a:bodyPr>
          <a:lstStyle/>
          <a:p>
            <a:pPr marL="0" marR="0" lvl="0" indent="0" algn="l" rtl="0">
              <a:lnSpc>
                <a:spcPct val="100000"/>
              </a:lnSpc>
              <a:spcBef>
                <a:spcPts val="0"/>
              </a:spcBef>
              <a:spcAft>
                <a:spcPts val="0"/>
              </a:spcAft>
              <a:buClr>
                <a:srgbClr val="000000"/>
              </a:buClr>
              <a:buSzPts val="1100"/>
              <a:buFont typeface="DM Sans"/>
              <a:buNone/>
            </a:pPr>
            <a:endParaRPr sz="1100" b="0" i="0" u="none" strike="noStrike" cap="none">
              <a:solidFill>
                <a:srgbClr val="1A1A1A"/>
              </a:solidFill>
              <a:latin typeface="DM Sans Medium"/>
              <a:ea typeface="DM Sans Medium"/>
              <a:cs typeface="DM Sans Medium"/>
              <a:sym typeface="DM Sans Medium"/>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Fortum Color 10">
      <a:dk1>
        <a:srgbClr val="1A1A1A"/>
      </a:dk1>
      <a:lt1>
        <a:srgbClr val="FCFFFF"/>
      </a:lt1>
      <a:dk2>
        <a:srgbClr val="656565"/>
      </a:dk2>
      <a:lt2>
        <a:srgbClr val="F2F2F2"/>
      </a:lt2>
      <a:accent1>
        <a:srgbClr val="1F6087"/>
      </a:accent1>
      <a:accent2>
        <a:srgbClr val="3F82A6"/>
      </a:accent2>
      <a:accent3>
        <a:srgbClr val="4995BF"/>
      </a:accent3>
      <a:accent4>
        <a:srgbClr val="72B2D5"/>
      </a:accent4>
      <a:accent5>
        <a:srgbClr val="F2F2F2"/>
      </a:accent5>
      <a:accent6>
        <a:srgbClr val="B2B2B2"/>
      </a:accent6>
      <a:hlink>
        <a:srgbClr val="3F82A6"/>
      </a:hlink>
      <a:folHlink>
        <a:srgbClr val="4995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866</Words>
  <Application>Microsoft Office PowerPoint</Application>
  <PresentationFormat>On-screen Show (16:9)</PresentationFormat>
  <Paragraphs>154</Paragraphs>
  <Slides>11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DM Sans</vt:lpstr>
      <vt:lpstr>DM Sans Medium</vt:lpstr>
      <vt:lpstr>Abadi</vt:lpstr>
      <vt:lpstr>Arial</vt:lpstr>
      <vt:lpstr>Wingdings</vt:lpstr>
      <vt:lpstr>Simple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30</cp:revision>
  <dcterms:modified xsi:type="dcterms:W3CDTF">2023-07-28T14:42:06Z</dcterms:modified>
</cp:coreProperties>
</file>