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D77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41731"/>
            <a:ext cx="9296400" cy="95410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5600" dirty="0" smtClean="0">
                <a:solidFill>
                  <a:srgbClr val="FFFF00"/>
                </a:solidFill>
                <a:latin typeface="Game Of Squids" pitchFamily="2" charset="0"/>
              </a:rPr>
              <a:t>🏆 </a:t>
            </a:r>
            <a:r>
              <a:rPr lang="en-US" sz="5600" dirty="0" smtClean="0">
                <a:latin typeface="Game Of Squids" pitchFamily="2" charset="0"/>
              </a:rPr>
              <a:t>  </a:t>
            </a:r>
            <a:r>
              <a:rPr lang="en-US" sz="5600" dirty="0" smtClean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atin typeface="Game Of Squids" pitchFamily="2" charset="0"/>
              </a:rPr>
              <a:t>Aurus Games</a:t>
            </a:r>
            <a:r>
              <a:rPr lang="en-US" sz="5600" dirty="0" smtClean="0">
                <a:latin typeface="Game Of Squids" pitchFamily="2" charset="0"/>
              </a:rPr>
              <a:t>  </a:t>
            </a:r>
            <a:r>
              <a:rPr lang="en-US" sz="5600" dirty="0" smtClean="0">
                <a:solidFill>
                  <a:srgbClr val="FFFF00"/>
                </a:solidFill>
                <a:latin typeface="Game Of Squids" pitchFamily="2" charset="0"/>
              </a:rPr>
              <a:t>🏆</a:t>
            </a:r>
            <a:endParaRPr lang="en-US" sz="5600" dirty="0">
              <a:solidFill>
                <a:srgbClr val="FFFF00"/>
              </a:solidFill>
              <a:latin typeface="Game Of Squids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52800"/>
            <a:ext cx="8991600" cy="4924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n w="28575">
                  <a:solidFill>
                    <a:schemeClr val="tx1"/>
                  </a:solidFill>
                </a:ln>
                <a:noFill/>
                <a:latin typeface="Game Of Squids" pitchFamily="2" charset="0"/>
              </a:rPr>
              <a:t>By Viha, Adeetya and Vanshraj</a:t>
            </a:r>
            <a:endParaRPr lang="en-US" sz="2600" dirty="0">
              <a:ln w="28575">
                <a:solidFill>
                  <a:schemeClr val="tx1"/>
                </a:solidFill>
              </a:ln>
              <a:noFill/>
              <a:latin typeface="Game Of Squid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419600"/>
            <a:ext cx="746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gradFill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2700000" scaled="0"/>
                </a:gradFill>
                <a:latin typeface="Game Of Squids" pitchFamily="2" charset="0"/>
              </a:rPr>
              <a:t>Save the Date: 4th Dec</a:t>
            </a:r>
            <a:br>
              <a:rPr lang="en-US" sz="2200" dirty="0" smtClean="0">
                <a:gradFill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2700000" scaled="0"/>
                </a:gradFill>
                <a:latin typeface="Game Of Squids" pitchFamily="2" charset="0"/>
              </a:rPr>
            </a:br>
            <a:r>
              <a:rPr lang="en-US" sz="2200" dirty="0" smtClean="0">
                <a:gradFill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2700000" scaled="0"/>
                </a:gradFill>
                <a:latin typeface="Game Of Squids" pitchFamily="2" charset="0"/>
              </a:rPr>
              <a:t>Timing : 8:30 p.m.  Onwards</a:t>
            </a:r>
          </a:p>
          <a:p>
            <a:r>
              <a:rPr lang="en-US" sz="2200" dirty="0" smtClean="0">
                <a:gradFill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2700000" scaled="0"/>
                </a:gradFill>
                <a:latin typeface="Game Of Squids" pitchFamily="2" charset="0"/>
              </a:rPr>
              <a:t>Venue: Basement 2 and Ground Floor</a:t>
            </a:r>
            <a:endParaRPr lang="en-US" sz="2200" dirty="0">
              <a:gradFill>
                <a:gsLst>
                  <a:gs pos="0">
                    <a:srgbClr val="FF3399"/>
                  </a:gs>
                  <a:gs pos="25000">
                    <a:srgbClr val="FF6633"/>
                  </a:gs>
                  <a:gs pos="50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2700000" scaled="0"/>
              </a:gradFill>
              <a:latin typeface="Game Of Squid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745" y="1424418"/>
            <a:ext cx="89154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0066"/>
                  </a:solidFill>
                </a:ln>
                <a:noFill/>
                <a:latin typeface="Game Of Squids" pitchFamily="2" charset="0"/>
              </a:rPr>
              <a:t>Game 1:-</a:t>
            </a:r>
            <a:r>
              <a:rPr lang="en-US" dirty="0" smtClean="0">
                <a:latin typeface="Game Of Squids" pitchFamily="2" charset="0"/>
              </a:rPr>
              <a:t>  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latin typeface="Game Of Squids" pitchFamily="2" charset="0"/>
              </a:rPr>
              <a:t>Red Light </a:t>
            </a:r>
            <a:r>
              <a:rPr lang="en-US" dirty="0" smtClean="0">
                <a:ln>
                  <a:solidFill>
                    <a:srgbClr val="00B050"/>
                  </a:solidFill>
                </a:ln>
                <a:solidFill>
                  <a:srgbClr val="92D050"/>
                </a:solidFill>
                <a:latin typeface="Game Of Squids" pitchFamily="2" charset="0"/>
              </a:rPr>
              <a:t>Green Light</a:t>
            </a:r>
            <a:r>
              <a:rPr lang="en-US" dirty="0" smtClean="0">
                <a:latin typeface="Game Of Squids" pitchFamily="2" charset="0"/>
              </a:rPr>
              <a:t/>
            </a:r>
            <a:br>
              <a:rPr lang="en-US" dirty="0" smtClean="0">
                <a:latin typeface="Game Of Squids" pitchFamily="2" charset="0"/>
              </a:rPr>
            </a:br>
            <a:r>
              <a:rPr lang="en-US" dirty="0" smtClean="0">
                <a:ln>
                  <a:solidFill>
                    <a:srgbClr val="FF0066"/>
                  </a:solidFill>
                </a:ln>
                <a:noFill/>
                <a:latin typeface="Game Of Squids" pitchFamily="2" charset="0"/>
              </a:rPr>
              <a:t>Game 2:-  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Game Of Squids" pitchFamily="2" charset="0"/>
              </a:rPr>
              <a:t>Marbles</a:t>
            </a:r>
            <a:r>
              <a:rPr lang="en-US" dirty="0" smtClean="0">
                <a:latin typeface="Game Of Squids" pitchFamily="2" charset="0"/>
              </a:rPr>
              <a:t/>
            </a:r>
            <a:br>
              <a:rPr lang="en-US" dirty="0" smtClean="0">
                <a:latin typeface="Game Of Squids" pitchFamily="2" charset="0"/>
              </a:rPr>
            </a:br>
            <a:r>
              <a:rPr lang="en-US" dirty="0" smtClean="0">
                <a:ln>
                  <a:solidFill>
                    <a:srgbClr val="FF0066"/>
                  </a:solidFill>
                </a:ln>
                <a:noFill/>
                <a:latin typeface="Game Of Squids" pitchFamily="2" charset="0"/>
              </a:rPr>
              <a:t>Game 3:-</a:t>
            </a:r>
            <a:r>
              <a:rPr lang="en-US" dirty="0" smtClean="0">
                <a:ln>
                  <a:solidFill>
                    <a:srgbClr val="FF0066"/>
                  </a:solidFill>
                </a:ln>
                <a:solidFill>
                  <a:schemeClr val="bg1"/>
                </a:solidFill>
                <a:latin typeface="Game Of Squids" pitchFamily="2" charset="0"/>
              </a:rPr>
              <a:t>  </a:t>
            </a:r>
            <a:r>
              <a:rPr lang="en-US" dirty="0" smtClean="0">
                <a:gradFill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5400000" scaled="0"/>
                </a:gradFill>
                <a:latin typeface="Game Of Squids" pitchFamily="2" charset="0"/>
              </a:rPr>
              <a:t>Bridge of Riddles</a:t>
            </a:r>
            <a:br>
              <a:rPr lang="en-US" dirty="0" smtClean="0">
                <a:gradFill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5400000" scaled="0"/>
                </a:gradFill>
                <a:latin typeface="Game Of Squids" pitchFamily="2" charset="0"/>
              </a:rPr>
            </a:br>
            <a:r>
              <a:rPr lang="en-US" dirty="0" smtClean="0">
                <a:ln>
                  <a:solidFill>
                    <a:srgbClr val="FF0066"/>
                  </a:solidFill>
                </a:ln>
                <a:noFill/>
                <a:latin typeface="Game Of Squids" pitchFamily="2" charset="0"/>
              </a:rPr>
              <a:t>Game 4:-  </a:t>
            </a:r>
            <a:r>
              <a:rPr lang="en-US" dirty="0" smtClean="0">
                <a:blipFill>
                  <a:blip r:embed="rId2"/>
                  <a:tile tx="0" ty="0" sx="100000" sy="100000" flip="none" algn="tl"/>
                </a:blipFill>
                <a:latin typeface="Game Of Squids" pitchFamily="2" charset="0"/>
              </a:rPr>
              <a:t>Musical Chairs</a:t>
            </a:r>
            <a:r>
              <a:rPr lang="en-US" dirty="0" smtClean="0">
                <a:latin typeface="Game Of Squids" pitchFamily="2" charset="0"/>
              </a:rPr>
              <a:t/>
            </a:r>
            <a:br>
              <a:rPr lang="en-US" dirty="0" smtClean="0">
                <a:latin typeface="Game Of Squids" pitchFamily="2" charset="0"/>
              </a:rPr>
            </a:br>
            <a:r>
              <a:rPr lang="en-US" dirty="0" smtClean="0">
                <a:ln>
                  <a:solidFill>
                    <a:srgbClr val="FF0066"/>
                  </a:solidFill>
                </a:ln>
                <a:noFill/>
                <a:latin typeface="Game Of Squids" pitchFamily="2" charset="0"/>
              </a:rPr>
              <a:t>Game 5:-  </a:t>
            </a:r>
            <a:r>
              <a:rPr lang="en-US" dirty="0" smtClean="0">
                <a:ln>
                  <a:solidFill>
                    <a:srgbClr val="FF0066"/>
                  </a:solidFill>
                </a:ln>
                <a:solidFill>
                  <a:srgbClr val="FF0000"/>
                </a:solidFill>
                <a:latin typeface="Game Of Squids" pitchFamily="2" charset="0"/>
              </a:rPr>
              <a:t>Housie</a:t>
            </a:r>
            <a:r>
              <a:rPr lang="en-US" dirty="0" smtClean="0">
                <a:latin typeface="Game Of Squids" pitchFamily="2" charset="0"/>
              </a:rPr>
              <a:t> </a:t>
            </a:r>
            <a:r>
              <a:rPr lang="en-US" dirty="0" smtClean="0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latin typeface="Game Of Squids" pitchFamily="2" charset="0"/>
              </a:rPr>
              <a:t>with a scrumptious </a:t>
            </a:r>
          </a:p>
          <a:p>
            <a:r>
              <a:rPr lang="en-US" dirty="0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latin typeface="Game Of Squids" pitchFamily="2" charset="0"/>
              </a:rPr>
              <a:t> </a:t>
            </a:r>
            <a:r>
              <a:rPr lang="en-US" dirty="0" smtClean="0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latin typeface="Game Of Squids" pitchFamily="2" charset="0"/>
              </a:rPr>
              <a:t>              yummilicious </a:t>
            </a:r>
            <a:r>
              <a:rPr lang="en-US" dirty="0" smtClean="0">
                <a:ln>
                  <a:solidFill>
                    <a:srgbClr val="FFC000"/>
                  </a:solidFill>
                </a:ln>
                <a:solidFill>
                  <a:srgbClr val="F3FD77"/>
                </a:solidFill>
                <a:latin typeface="Game Of Squids" pitchFamily="2" charset="0"/>
              </a:rPr>
              <a:t>Malai Kulfi</a:t>
            </a:r>
            <a:r>
              <a:rPr lang="en-US" dirty="0" smtClean="0">
                <a:latin typeface="Game Of Squids" pitchFamily="2" charset="0"/>
              </a:rPr>
              <a:t>.</a:t>
            </a:r>
            <a:endParaRPr lang="en-US" dirty="0">
              <a:latin typeface="Game Of Squid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5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23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Adeetya-Deepesh</dc:creator>
  <cp:lastModifiedBy>Deepesh</cp:lastModifiedBy>
  <cp:revision>6</cp:revision>
  <dcterms:created xsi:type="dcterms:W3CDTF">2006-08-16T00:00:00Z</dcterms:created>
  <dcterms:modified xsi:type="dcterms:W3CDTF">2021-12-02T10:03:19Z</dcterms:modified>
</cp:coreProperties>
</file>