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9" r:id="rId11"/>
    <p:sldId id="268" r:id="rId12"/>
    <p:sldId id="271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68" d="100"/>
          <a:sy n="68" d="100"/>
        </p:scale>
        <p:origin x="103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3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ECEBF-2D21-430E-A484-BE0AAFDDAA32}"/>
              </a:ext>
            </a:extLst>
          </p:cNvPr>
          <p:cNvSpPr txBox="1"/>
          <p:nvPr/>
        </p:nvSpPr>
        <p:spPr>
          <a:xfrm>
            <a:off x="7975600" y="307338"/>
            <a:ext cx="4079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 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pic>
        <p:nvPicPr>
          <p:cNvPr id="17" name="Picture 1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1C6555A2-541A-4931-8F35-60A933405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9" y="686891"/>
            <a:ext cx="4712087" cy="47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 is the combination of the token codes with preserving the commas Like “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NDWF,SN,WW,TN”  is Address Mask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“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PGL,J,Q” is the Name Mask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311581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Dictionaries are a key value pair of Mask as the key and Dictionary as the Value, for an instance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“NDWF,SN,WW,TN”{@USAD_SNO(1)|@USAD_SPR(2)|@USAD_SNM(3)|@USAD_SFX(4)|@USAD_ANM(5)|@USAD_ANO(6)|@USAD_CTY(7, 8)|@USAD_STA(9)|@USAD_ZIP(10) }</a:t>
            </a:r>
            <a:endParaRPr lang="en-IN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104039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Suppose we get both the masks of name and address, then we submit then we enter the Buckets of the dictionary accordingly with the indexes given Like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USAD_SNO:[1],   means that USAD_SNO’s token is 1 and the first token will go in this bucket (Same for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363896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is very simple in which the Rejected masks with the tokens are then made into the Mask and Dictionaries by the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Wherein with his knowledge he will enter the buckets corresponding to the addresses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Note:- In the future, the machine will replace the Human Involvement Using a Supervised Machine Learning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75953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53B42092-663C-41AC-90D8-F20766EB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9" y="971612"/>
            <a:ext cx="787061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8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 and Address Parser is designed so that the user can easily segregate the names and addresses concerning the US Name and Address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deals with those kinds of addresses that are not in a structured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316372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(3.9)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Currently, we are using pure python and interacting with the JSON files for the input and the output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162613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kind of roughly 2 main steps in Name and Address Parsing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284413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responsible to split the name and addresses, and also generate its Masks 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Confused??</a:t>
            </a:r>
          </a:p>
          <a:p>
            <a:pPr marL="0" indent="0" algn="ctr"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Slide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167212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mask is generally a Combination of individual tokens which are generated with the help of a Word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a word table is generally a pipe-delimited file that has tokens, which contribute to generating the Masks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have an example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218378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John Talburt, Jr, IQCP, 123-1/2 N. Oak Street, Apt 3A, Little Rock, ARK 72203-4352</a:t>
            </a:r>
            <a:endParaRPr lang="en-IN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suppose this is a string which is a mixture of Name and Address, Now to make it a structured way we perform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261511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will remove the extra punctuation except for the Comma (as a delimiter preserved) and will compare it with 2 Word 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Address Word 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Word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</p:spTree>
    <p:extLst>
      <p:ext uri="{BB962C8B-B14F-4D97-AF65-F5344CB8AC3E}">
        <p14:creationId xmlns:p14="http://schemas.microsoft.com/office/powerpoint/2010/main" val="190073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11766"/>
            <a:ext cx="115485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27B55C5-63BE-4BF7-9403-7DF69C0A42E8}"/>
              </a:ext>
            </a:extLst>
          </p:cNvPr>
          <p:cNvSpPr/>
          <p:nvPr/>
        </p:nvSpPr>
        <p:spPr>
          <a:xfrm>
            <a:off x="0" y="6004559"/>
            <a:ext cx="12191999" cy="906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3F13C-3A12-4EFC-A576-B2CB4AD7EA81}"/>
              </a:ext>
            </a:extLst>
          </p:cNvPr>
          <p:cNvSpPr/>
          <p:nvPr/>
        </p:nvSpPr>
        <p:spPr>
          <a:xfrm>
            <a:off x="0" y="6075680"/>
            <a:ext cx="3474720" cy="7416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DE1A6-B2C9-4183-821D-1E0544E81F75}"/>
              </a:ext>
            </a:extLst>
          </p:cNvPr>
          <p:cNvSpPr/>
          <p:nvPr/>
        </p:nvSpPr>
        <p:spPr>
          <a:xfrm>
            <a:off x="3677920" y="6075680"/>
            <a:ext cx="8514079" cy="7416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914E7-3054-4B5B-8708-24E7F375F40A}"/>
              </a:ext>
            </a:extLst>
          </p:cNvPr>
          <p:cNvSpPr txBox="1"/>
          <p:nvPr/>
        </p:nvSpPr>
        <p:spPr>
          <a:xfrm flipH="1">
            <a:off x="147318" y="6272958"/>
            <a:ext cx="43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61B1A-40E3-4AF4-B163-8A86093413DF}"/>
              </a:ext>
            </a:extLst>
          </p:cNvPr>
          <p:cNvSpPr txBox="1"/>
          <p:nvPr/>
        </p:nvSpPr>
        <p:spPr>
          <a:xfrm>
            <a:off x="1385263" y="6150698"/>
            <a:ext cx="208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Talburt’s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87659-3B58-4360-B22A-B8B8328227D8}"/>
              </a:ext>
            </a:extLst>
          </p:cNvPr>
          <p:cNvSpPr txBox="1"/>
          <p:nvPr/>
        </p:nvSpPr>
        <p:spPr>
          <a:xfrm flipH="1">
            <a:off x="6974838" y="6095995"/>
            <a:ext cx="520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Address Data Preparation Function (UAP)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847701-2F0E-4816-A6B1-EF5C340DD19A}"/>
              </a:ext>
            </a:extLst>
          </p:cNvPr>
          <p:cNvSpPr txBox="1"/>
          <p:nvPr/>
        </p:nvSpPr>
        <p:spPr>
          <a:xfrm>
            <a:off x="10119354" y="6476949"/>
            <a:ext cx="2077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Date- Apr. 26,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7FA6-F3EC-4B49-AD6F-B78D98A95BB4}"/>
              </a:ext>
            </a:extLst>
          </p:cNvPr>
          <p:cNvSpPr/>
          <p:nvPr/>
        </p:nvSpPr>
        <p:spPr>
          <a:xfrm>
            <a:off x="0" y="0"/>
            <a:ext cx="3982720" cy="5993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F983-7806-4576-AED5-DCFC690E27FA}"/>
              </a:ext>
            </a:extLst>
          </p:cNvPr>
          <p:cNvSpPr txBox="1"/>
          <p:nvPr/>
        </p:nvSpPr>
        <p:spPr>
          <a:xfrm>
            <a:off x="147318" y="425420"/>
            <a:ext cx="38354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Parser Approach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 Name and Address Parsing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Mask??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Tokenizing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the Tokens and Generating the Masks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Sub Step (Dictionaries)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– Final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</a:p>
          <a:p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A3C02-3C54-44D6-B349-93DE5796FA23}"/>
              </a:ext>
            </a:extLst>
          </p:cNvPr>
          <p:cNvSpPr txBox="1"/>
          <p:nvPr/>
        </p:nvSpPr>
        <p:spPr>
          <a:xfrm>
            <a:off x="4056378" y="877332"/>
            <a:ext cx="7757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Suppose the Address and Name Was Split and Tokenized as Follows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E92412-CC35-4152-B9B3-09663573BB25}"/>
              </a:ext>
            </a:extLst>
          </p:cNvPr>
          <p:cNvSpPr/>
          <p:nvPr/>
        </p:nvSpPr>
        <p:spPr>
          <a:xfrm>
            <a:off x="6451600" y="254000"/>
            <a:ext cx="57404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Address Parsing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D7D1391A-C1A1-41CE-BA8E-46E352F1A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0" y="2027124"/>
            <a:ext cx="2729258" cy="3312207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29F49070-609C-4833-974D-697C1B603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603" y="2049697"/>
            <a:ext cx="3023869" cy="33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962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1501</Words>
  <Application>Microsoft Office PowerPoint</Application>
  <PresentationFormat>Widescreen</PresentationFormat>
  <Paragraphs>312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Grandview Display</vt:lpstr>
      <vt:lpstr>Times New Roman</vt:lpstr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Gulam Moin Kapadia</dc:creator>
  <cp:lastModifiedBy>Gulam Moin Kapadia</cp:lastModifiedBy>
  <cp:revision>1</cp:revision>
  <dcterms:created xsi:type="dcterms:W3CDTF">2022-04-26T05:35:58Z</dcterms:created>
  <dcterms:modified xsi:type="dcterms:W3CDTF">2022-04-26T06:58:24Z</dcterms:modified>
</cp:coreProperties>
</file>