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onais Khan" userId="50438db196386884" providerId="LiveId" clId="{AE3B45B7-C3A9-4F17-AB2A-0CD75863C550}"/>
    <pc:docChg chg="undo custSel addSld delSld modSld">
      <pc:chgData name="Md onais Khan" userId="50438db196386884" providerId="LiveId" clId="{AE3B45B7-C3A9-4F17-AB2A-0CD75863C550}" dt="2022-04-19T14:08:20.414" v="3457" actId="47"/>
      <pc:docMkLst>
        <pc:docMk/>
      </pc:docMkLst>
      <pc:sldChg chg="modSp new mod">
        <pc:chgData name="Md onais Khan" userId="50438db196386884" providerId="LiveId" clId="{AE3B45B7-C3A9-4F17-AB2A-0CD75863C550}" dt="2022-04-19T13:43:25.467" v="49" actId="20577"/>
        <pc:sldMkLst>
          <pc:docMk/>
          <pc:sldMk cId="1057078676" sldId="256"/>
        </pc:sldMkLst>
        <pc:spChg chg="mod">
          <ac:chgData name="Md onais Khan" userId="50438db196386884" providerId="LiveId" clId="{AE3B45B7-C3A9-4F17-AB2A-0CD75863C550}" dt="2022-04-19T13:43:20.912" v="37" actId="20577"/>
          <ac:spMkLst>
            <pc:docMk/>
            <pc:sldMk cId="1057078676" sldId="256"/>
            <ac:spMk id="2" creationId="{A4891C3F-D4AD-42A9-A019-F9ABC329A035}"/>
          </ac:spMkLst>
        </pc:spChg>
        <pc:spChg chg="mod">
          <ac:chgData name="Md onais Khan" userId="50438db196386884" providerId="LiveId" clId="{AE3B45B7-C3A9-4F17-AB2A-0CD75863C550}" dt="2022-04-19T13:43:25.467" v="49" actId="20577"/>
          <ac:spMkLst>
            <pc:docMk/>
            <pc:sldMk cId="1057078676" sldId="256"/>
            <ac:spMk id="3" creationId="{6A766594-5DBE-4C33-A268-7FE1560A60EB}"/>
          </ac:spMkLst>
        </pc:spChg>
      </pc:sldChg>
      <pc:sldChg chg="modSp new mod">
        <pc:chgData name="Md onais Khan" userId="50438db196386884" providerId="LiveId" clId="{AE3B45B7-C3A9-4F17-AB2A-0CD75863C550}" dt="2022-04-19T13:45:58.628" v="603" actId="20577"/>
        <pc:sldMkLst>
          <pc:docMk/>
          <pc:sldMk cId="947679091" sldId="257"/>
        </pc:sldMkLst>
        <pc:spChg chg="mod">
          <ac:chgData name="Md onais Khan" userId="50438db196386884" providerId="LiveId" clId="{AE3B45B7-C3A9-4F17-AB2A-0CD75863C550}" dt="2022-04-19T13:43:59.297" v="133" actId="20577"/>
          <ac:spMkLst>
            <pc:docMk/>
            <pc:sldMk cId="947679091" sldId="257"/>
            <ac:spMk id="2" creationId="{FFFFECDB-F60F-4DF6-B47E-970301A8F00F}"/>
          </ac:spMkLst>
        </pc:spChg>
        <pc:spChg chg="mod">
          <ac:chgData name="Md onais Khan" userId="50438db196386884" providerId="LiveId" clId="{AE3B45B7-C3A9-4F17-AB2A-0CD75863C550}" dt="2022-04-19T13:45:58.628" v="603" actId="20577"/>
          <ac:spMkLst>
            <pc:docMk/>
            <pc:sldMk cId="947679091" sldId="257"/>
            <ac:spMk id="3" creationId="{89596E61-7A88-490F-9AC0-C85287BF875B}"/>
          </ac:spMkLst>
        </pc:spChg>
      </pc:sldChg>
      <pc:sldChg chg="modSp new mod">
        <pc:chgData name="Md onais Khan" userId="50438db196386884" providerId="LiveId" clId="{AE3B45B7-C3A9-4F17-AB2A-0CD75863C550}" dt="2022-04-19T13:46:44.917" v="758" actId="20577"/>
        <pc:sldMkLst>
          <pc:docMk/>
          <pc:sldMk cId="1907640830" sldId="258"/>
        </pc:sldMkLst>
        <pc:spChg chg="mod">
          <ac:chgData name="Md onais Khan" userId="50438db196386884" providerId="LiveId" clId="{AE3B45B7-C3A9-4F17-AB2A-0CD75863C550}" dt="2022-04-19T13:46:06.855" v="621" actId="20577"/>
          <ac:spMkLst>
            <pc:docMk/>
            <pc:sldMk cId="1907640830" sldId="258"/>
            <ac:spMk id="2" creationId="{3BB04300-9F89-4B77-BDD8-3FC7C1EC05E8}"/>
          </ac:spMkLst>
        </pc:spChg>
        <pc:spChg chg="mod">
          <ac:chgData name="Md onais Khan" userId="50438db196386884" providerId="LiveId" clId="{AE3B45B7-C3A9-4F17-AB2A-0CD75863C550}" dt="2022-04-19T13:46:44.917" v="758" actId="20577"/>
          <ac:spMkLst>
            <pc:docMk/>
            <pc:sldMk cId="1907640830" sldId="258"/>
            <ac:spMk id="3" creationId="{E499CF3A-99D9-4557-8989-F5F42682065E}"/>
          </ac:spMkLst>
        </pc:spChg>
      </pc:sldChg>
      <pc:sldChg chg="modSp new mod">
        <pc:chgData name="Md onais Khan" userId="50438db196386884" providerId="LiveId" clId="{AE3B45B7-C3A9-4F17-AB2A-0CD75863C550}" dt="2022-04-19T13:47:54.515" v="933" actId="20577"/>
        <pc:sldMkLst>
          <pc:docMk/>
          <pc:sldMk cId="1415757327" sldId="259"/>
        </pc:sldMkLst>
        <pc:spChg chg="mod">
          <ac:chgData name="Md onais Khan" userId="50438db196386884" providerId="LiveId" clId="{AE3B45B7-C3A9-4F17-AB2A-0CD75863C550}" dt="2022-04-19T13:47:16.847" v="842" actId="20577"/>
          <ac:spMkLst>
            <pc:docMk/>
            <pc:sldMk cId="1415757327" sldId="259"/>
            <ac:spMk id="2" creationId="{CD35D6D0-48C3-46AB-BEFB-8560C330D374}"/>
          </ac:spMkLst>
        </pc:spChg>
        <pc:spChg chg="mod">
          <ac:chgData name="Md onais Khan" userId="50438db196386884" providerId="LiveId" clId="{AE3B45B7-C3A9-4F17-AB2A-0CD75863C550}" dt="2022-04-19T13:47:54.515" v="933" actId="20577"/>
          <ac:spMkLst>
            <pc:docMk/>
            <pc:sldMk cId="1415757327" sldId="259"/>
            <ac:spMk id="3" creationId="{0BF6269F-208A-4F2B-9C77-2DB531AC7179}"/>
          </ac:spMkLst>
        </pc:spChg>
      </pc:sldChg>
      <pc:sldChg chg="modSp new mod">
        <pc:chgData name="Md onais Khan" userId="50438db196386884" providerId="LiveId" clId="{AE3B45B7-C3A9-4F17-AB2A-0CD75863C550}" dt="2022-04-19T13:49:25.302" v="1210" actId="5793"/>
        <pc:sldMkLst>
          <pc:docMk/>
          <pc:sldMk cId="2965093916" sldId="260"/>
        </pc:sldMkLst>
        <pc:spChg chg="mod">
          <ac:chgData name="Md onais Khan" userId="50438db196386884" providerId="LiveId" clId="{AE3B45B7-C3A9-4F17-AB2A-0CD75863C550}" dt="2022-04-19T13:48:11.557" v="995" actId="20577"/>
          <ac:spMkLst>
            <pc:docMk/>
            <pc:sldMk cId="2965093916" sldId="260"/>
            <ac:spMk id="2" creationId="{D763477A-9141-43E5-987C-A48C0EFE5046}"/>
          </ac:spMkLst>
        </pc:spChg>
        <pc:spChg chg="mod">
          <ac:chgData name="Md onais Khan" userId="50438db196386884" providerId="LiveId" clId="{AE3B45B7-C3A9-4F17-AB2A-0CD75863C550}" dt="2022-04-19T13:49:25.302" v="1210" actId="5793"/>
          <ac:spMkLst>
            <pc:docMk/>
            <pc:sldMk cId="2965093916" sldId="260"/>
            <ac:spMk id="3" creationId="{0B0300D5-8165-461A-90F7-D9801FD3AB19}"/>
          </ac:spMkLst>
        </pc:spChg>
      </pc:sldChg>
      <pc:sldChg chg="modSp new mod">
        <pc:chgData name="Md onais Khan" userId="50438db196386884" providerId="LiveId" clId="{AE3B45B7-C3A9-4F17-AB2A-0CD75863C550}" dt="2022-04-19T13:51:36.169" v="1544" actId="5793"/>
        <pc:sldMkLst>
          <pc:docMk/>
          <pc:sldMk cId="1680033002" sldId="261"/>
        </pc:sldMkLst>
        <pc:spChg chg="mod">
          <ac:chgData name="Md onais Khan" userId="50438db196386884" providerId="LiveId" clId="{AE3B45B7-C3A9-4F17-AB2A-0CD75863C550}" dt="2022-04-19T13:50:05.789" v="1230" actId="20577"/>
          <ac:spMkLst>
            <pc:docMk/>
            <pc:sldMk cId="1680033002" sldId="261"/>
            <ac:spMk id="2" creationId="{B8ABD100-4DBC-4CAF-A495-5D31751F8D93}"/>
          </ac:spMkLst>
        </pc:spChg>
        <pc:spChg chg="mod">
          <ac:chgData name="Md onais Khan" userId="50438db196386884" providerId="LiveId" clId="{AE3B45B7-C3A9-4F17-AB2A-0CD75863C550}" dt="2022-04-19T13:51:36.169" v="1544" actId="5793"/>
          <ac:spMkLst>
            <pc:docMk/>
            <pc:sldMk cId="1680033002" sldId="261"/>
            <ac:spMk id="3" creationId="{0F01815D-D1E2-4FCB-9883-7104A19F4506}"/>
          </ac:spMkLst>
        </pc:spChg>
      </pc:sldChg>
      <pc:sldChg chg="modSp new mod">
        <pc:chgData name="Md onais Khan" userId="50438db196386884" providerId="LiveId" clId="{AE3B45B7-C3A9-4F17-AB2A-0CD75863C550}" dt="2022-04-19T13:54:44.058" v="1758" actId="20577"/>
        <pc:sldMkLst>
          <pc:docMk/>
          <pc:sldMk cId="3735707488" sldId="262"/>
        </pc:sldMkLst>
        <pc:spChg chg="mod">
          <ac:chgData name="Md onais Khan" userId="50438db196386884" providerId="LiveId" clId="{AE3B45B7-C3A9-4F17-AB2A-0CD75863C550}" dt="2022-04-19T13:51:50.961" v="1556" actId="20577"/>
          <ac:spMkLst>
            <pc:docMk/>
            <pc:sldMk cId="3735707488" sldId="262"/>
            <ac:spMk id="2" creationId="{E599E350-F41C-4643-BC65-957F2C5F6A77}"/>
          </ac:spMkLst>
        </pc:spChg>
        <pc:spChg chg="mod">
          <ac:chgData name="Md onais Khan" userId="50438db196386884" providerId="LiveId" clId="{AE3B45B7-C3A9-4F17-AB2A-0CD75863C550}" dt="2022-04-19T13:54:44.058" v="1758" actId="20577"/>
          <ac:spMkLst>
            <pc:docMk/>
            <pc:sldMk cId="3735707488" sldId="262"/>
            <ac:spMk id="3" creationId="{15DE9D9C-DB87-4339-8840-608B57710625}"/>
          </ac:spMkLst>
        </pc:spChg>
      </pc:sldChg>
      <pc:sldChg chg="modSp new mod">
        <pc:chgData name="Md onais Khan" userId="50438db196386884" providerId="LiveId" clId="{AE3B45B7-C3A9-4F17-AB2A-0CD75863C550}" dt="2022-04-19T13:55:50.968" v="1970" actId="20577"/>
        <pc:sldMkLst>
          <pc:docMk/>
          <pc:sldMk cId="1689971606" sldId="263"/>
        </pc:sldMkLst>
        <pc:spChg chg="mod">
          <ac:chgData name="Md onais Khan" userId="50438db196386884" providerId="LiveId" clId="{AE3B45B7-C3A9-4F17-AB2A-0CD75863C550}" dt="2022-04-19T13:55:02.109" v="1801" actId="20577"/>
          <ac:spMkLst>
            <pc:docMk/>
            <pc:sldMk cId="1689971606" sldId="263"/>
            <ac:spMk id="2" creationId="{43554523-1827-4ED1-A651-A26C70AF9F3F}"/>
          </ac:spMkLst>
        </pc:spChg>
        <pc:spChg chg="mod">
          <ac:chgData name="Md onais Khan" userId="50438db196386884" providerId="LiveId" clId="{AE3B45B7-C3A9-4F17-AB2A-0CD75863C550}" dt="2022-04-19T13:55:50.968" v="1970" actId="20577"/>
          <ac:spMkLst>
            <pc:docMk/>
            <pc:sldMk cId="1689971606" sldId="263"/>
            <ac:spMk id="3" creationId="{4C269252-53F7-4B66-8AD5-631F0327969B}"/>
          </ac:spMkLst>
        </pc:spChg>
      </pc:sldChg>
      <pc:sldChg chg="addSp modSp new mod">
        <pc:chgData name="Md onais Khan" userId="50438db196386884" providerId="LiveId" clId="{AE3B45B7-C3A9-4F17-AB2A-0CD75863C550}" dt="2022-04-19T13:57:28.719" v="2094" actId="14100"/>
        <pc:sldMkLst>
          <pc:docMk/>
          <pc:sldMk cId="2257238192" sldId="264"/>
        </pc:sldMkLst>
        <pc:spChg chg="mod">
          <ac:chgData name="Md onais Khan" userId="50438db196386884" providerId="LiveId" clId="{AE3B45B7-C3A9-4F17-AB2A-0CD75863C550}" dt="2022-04-19T13:56:18.293" v="2015" actId="20577"/>
          <ac:spMkLst>
            <pc:docMk/>
            <pc:sldMk cId="2257238192" sldId="264"/>
            <ac:spMk id="2" creationId="{EBACD582-DA2E-4A30-AE16-8FBB19C82B5A}"/>
          </ac:spMkLst>
        </pc:spChg>
        <pc:spChg chg="mod">
          <ac:chgData name="Md onais Khan" userId="50438db196386884" providerId="LiveId" clId="{AE3B45B7-C3A9-4F17-AB2A-0CD75863C550}" dt="2022-04-19T13:56:44.541" v="2085" actId="20577"/>
          <ac:spMkLst>
            <pc:docMk/>
            <pc:sldMk cId="2257238192" sldId="264"/>
            <ac:spMk id="3" creationId="{7D0779FD-943C-42B6-88AD-8A28030DFA3D}"/>
          </ac:spMkLst>
        </pc:spChg>
        <pc:graphicFrameChg chg="add mod modGraphic">
          <ac:chgData name="Md onais Khan" userId="50438db196386884" providerId="LiveId" clId="{AE3B45B7-C3A9-4F17-AB2A-0CD75863C550}" dt="2022-04-19T13:57:08.417" v="2089" actId="14100"/>
          <ac:graphicFrameMkLst>
            <pc:docMk/>
            <pc:sldMk cId="2257238192" sldId="264"/>
            <ac:graphicFrameMk id="4" creationId="{1A4EB74A-CE2B-4910-BA64-6054AE5AE432}"/>
          </ac:graphicFrameMkLst>
        </pc:graphicFrameChg>
        <pc:graphicFrameChg chg="add mod modGraphic">
          <ac:chgData name="Md onais Khan" userId="50438db196386884" providerId="LiveId" clId="{AE3B45B7-C3A9-4F17-AB2A-0CD75863C550}" dt="2022-04-19T13:57:28.719" v="2094" actId="14100"/>
          <ac:graphicFrameMkLst>
            <pc:docMk/>
            <pc:sldMk cId="2257238192" sldId="264"/>
            <ac:graphicFrameMk id="5" creationId="{63A70B7F-6D07-4C89-9759-5078598D89B3}"/>
          </ac:graphicFrameMkLst>
        </pc:graphicFrameChg>
      </pc:sldChg>
      <pc:sldChg chg="modSp new mod">
        <pc:chgData name="Md onais Khan" userId="50438db196386884" providerId="LiveId" clId="{AE3B45B7-C3A9-4F17-AB2A-0CD75863C550}" dt="2022-04-19T13:59:15.453" v="2268" actId="20577"/>
        <pc:sldMkLst>
          <pc:docMk/>
          <pc:sldMk cId="2125790338" sldId="265"/>
        </pc:sldMkLst>
        <pc:spChg chg="mod">
          <ac:chgData name="Md onais Khan" userId="50438db196386884" providerId="LiveId" clId="{AE3B45B7-C3A9-4F17-AB2A-0CD75863C550}" dt="2022-04-19T13:57:37.323" v="2099" actId="20577"/>
          <ac:spMkLst>
            <pc:docMk/>
            <pc:sldMk cId="2125790338" sldId="265"/>
            <ac:spMk id="2" creationId="{72C8C892-C739-4788-84E1-7AC049B54FD3}"/>
          </ac:spMkLst>
        </pc:spChg>
        <pc:spChg chg="mod">
          <ac:chgData name="Md onais Khan" userId="50438db196386884" providerId="LiveId" clId="{AE3B45B7-C3A9-4F17-AB2A-0CD75863C550}" dt="2022-04-19T13:59:15.453" v="2268" actId="20577"/>
          <ac:spMkLst>
            <pc:docMk/>
            <pc:sldMk cId="2125790338" sldId="265"/>
            <ac:spMk id="3" creationId="{ABB1C73A-F423-4BD4-89DC-B2BDEB9F6238}"/>
          </ac:spMkLst>
        </pc:spChg>
      </pc:sldChg>
      <pc:sldChg chg="modSp new mod">
        <pc:chgData name="Md onais Khan" userId="50438db196386884" providerId="LiveId" clId="{AE3B45B7-C3A9-4F17-AB2A-0CD75863C550}" dt="2022-04-19T14:00:59.073" v="2450" actId="20577"/>
        <pc:sldMkLst>
          <pc:docMk/>
          <pc:sldMk cId="1458696044" sldId="266"/>
        </pc:sldMkLst>
        <pc:spChg chg="mod">
          <ac:chgData name="Md onais Khan" userId="50438db196386884" providerId="LiveId" clId="{AE3B45B7-C3A9-4F17-AB2A-0CD75863C550}" dt="2022-04-19T13:59:38.867" v="2312" actId="20577"/>
          <ac:spMkLst>
            <pc:docMk/>
            <pc:sldMk cId="1458696044" sldId="266"/>
            <ac:spMk id="2" creationId="{E5A3B521-76BC-458A-9DA4-96D89C8EF27F}"/>
          </ac:spMkLst>
        </pc:spChg>
        <pc:spChg chg="mod">
          <ac:chgData name="Md onais Khan" userId="50438db196386884" providerId="LiveId" clId="{AE3B45B7-C3A9-4F17-AB2A-0CD75863C550}" dt="2022-04-19T14:00:59.073" v="2450" actId="20577"/>
          <ac:spMkLst>
            <pc:docMk/>
            <pc:sldMk cId="1458696044" sldId="266"/>
            <ac:spMk id="3" creationId="{D3C8F886-206F-4228-B7CD-284A7F4FD8B9}"/>
          </ac:spMkLst>
        </pc:spChg>
      </pc:sldChg>
      <pc:sldChg chg="modSp new mod">
        <pc:chgData name="Md onais Khan" userId="50438db196386884" providerId="LiveId" clId="{AE3B45B7-C3A9-4F17-AB2A-0CD75863C550}" dt="2022-04-19T14:03:41.910" v="2999" actId="20577"/>
        <pc:sldMkLst>
          <pc:docMk/>
          <pc:sldMk cId="2166506807" sldId="267"/>
        </pc:sldMkLst>
        <pc:spChg chg="mod">
          <ac:chgData name="Md onais Khan" userId="50438db196386884" providerId="LiveId" clId="{AE3B45B7-C3A9-4F17-AB2A-0CD75863C550}" dt="2022-04-19T14:01:37.771" v="2551" actId="20577"/>
          <ac:spMkLst>
            <pc:docMk/>
            <pc:sldMk cId="2166506807" sldId="267"/>
            <ac:spMk id="2" creationId="{9E027FFC-141E-4D64-BDE7-3057834BC485}"/>
          </ac:spMkLst>
        </pc:spChg>
        <pc:spChg chg="mod">
          <ac:chgData name="Md onais Khan" userId="50438db196386884" providerId="LiveId" clId="{AE3B45B7-C3A9-4F17-AB2A-0CD75863C550}" dt="2022-04-19T14:03:41.910" v="2999" actId="20577"/>
          <ac:spMkLst>
            <pc:docMk/>
            <pc:sldMk cId="2166506807" sldId="267"/>
            <ac:spMk id="3" creationId="{901EA227-F732-4C33-B3D1-21D529AD754E}"/>
          </ac:spMkLst>
        </pc:spChg>
      </pc:sldChg>
      <pc:sldChg chg="modSp new mod">
        <pc:chgData name="Md onais Khan" userId="50438db196386884" providerId="LiveId" clId="{AE3B45B7-C3A9-4F17-AB2A-0CD75863C550}" dt="2022-04-19T14:05:23.384" v="3358" actId="13926"/>
        <pc:sldMkLst>
          <pc:docMk/>
          <pc:sldMk cId="578514157" sldId="268"/>
        </pc:sldMkLst>
        <pc:spChg chg="mod">
          <ac:chgData name="Md onais Khan" userId="50438db196386884" providerId="LiveId" clId="{AE3B45B7-C3A9-4F17-AB2A-0CD75863C550}" dt="2022-04-19T14:03:32.492" v="2981" actId="20577"/>
          <ac:spMkLst>
            <pc:docMk/>
            <pc:sldMk cId="578514157" sldId="268"/>
            <ac:spMk id="2" creationId="{6C14990E-3A34-40F5-B0BC-B80C9563E3FE}"/>
          </ac:spMkLst>
        </pc:spChg>
        <pc:spChg chg="mod">
          <ac:chgData name="Md onais Khan" userId="50438db196386884" providerId="LiveId" clId="{AE3B45B7-C3A9-4F17-AB2A-0CD75863C550}" dt="2022-04-19T14:05:23.384" v="3358" actId="13926"/>
          <ac:spMkLst>
            <pc:docMk/>
            <pc:sldMk cId="578514157" sldId="268"/>
            <ac:spMk id="3" creationId="{E74802EF-946F-4C32-9CB4-A6921D7EC8C9}"/>
          </ac:spMkLst>
        </pc:spChg>
      </pc:sldChg>
      <pc:sldChg chg="addSp delSp modSp new mod">
        <pc:chgData name="Md onais Khan" userId="50438db196386884" providerId="LiveId" clId="{AE3B45B7-C3A9-4F17-AB2A-0CD75863C550}" dt="2022-04-19T14:06:24.859" v="3401" actId="14100"/>
        <pc:sldMkLst>
          <pc:docMk/>
          <pc:sldMk cId="749917820" sldId="269"/>
        </pc:sldMkLst>
        <pc:spChg chg="mod">
          <ac:chgData name="Md onais Khan" userId="50438db196386884" providerId="LiveId" clId="{AE3B45B7-C3A9-4F17-AB2A-0CD75863C550}" dt="2022-04-19T14:06:15.775" v="3397" actId="1076"/>
          <ac:spMkLst>
            <pc:docMk/>
            <pc:sldMk cId="749917820" sldId="269"/>
            <ac:spMk id="2" creationId="{BE41C473-5B26-43B1-A8D4-43BE0F6D49D1}"/>
          </ac:spMkLst>
        </pc:spChg>
        <pc:spChg chg="del">
          <ac:chgData name="Md onais Khan" userId="50438db196386884" providerId="LiveId" clId="{AE3B45B7-C3A9-4F17-AB2A-0CD75863C550}" dt="2022-04-19T14:05:59.221" v="3385"/>
          <ac:spMkLst>
            <pc:docMk/>
            <pc:sldMk cId="749917820" sldId="269"/>
            <ac:spMk id="3" creationId="{0588EC64-5231-4F5C-87EF-6278FD165017}"/>
          </ac:spMkLst>
        </pc:spChg>
        <pc:picChg chg="add mod">
          <ac:chgData name="Md onais Khan" userId="50438db196386884" providerId="LiveId" clId="{AE3B45B7-C3A9-4F17-AB2A-0CD75863C550}" dt="2022-04-19T14:06:24.859" v="3401" actId="14100"/>
          <ac:picMkLst>
            <pc:docMk/>
            <pc:sldMk cId="749917820" sldId="269"/>
            <ac:picMk id="5" creationId="{22C4F16B-221F-4884-9663-CE10211F5769}"/>
          </ac:picMkLst>
        </pc:picChg>
      </pc:sldChg>
      <pc:sldChg chg="addSp delSp modSp new del mod">
        <pc:chgData name="Md onais Khan" userId="50438db196386884" providerId="LiveId" clId="{AE3B45B7-C3A9-4F17-AB2A-0CD75863C550}" dt="2022-04-19T14:08:20.414" v="3457" actId="47"/>
        <pc:sldMkLst>
          <pc:docMk/>
          <pc:sldMk cId="2213413402" sldId="270"/>
        </pc:sldMkLst>
        <pc:spChg chg="del mod">
          <ac:chgData name="Md onais Khan" userId="50438db196386884" providerId="LiveId" clId="{AE3B45B7-C3A9-4F17-AB2A-0CD75863C550}" dt="2022-04-19T14:07:59.304" v="3450" actId="478"/>
          <ac:spMkLst>
            <pc:docMk/>
            <pc:sldMk cId="2213413402" sldId="270"/>
            <ac:spMk id="2" creationId="{D61094E5-7BE1-46E3-B935-4D3DB3C1DF8B}"/>
          </ac:spMkLst>
        </pc:spChg>
        <pc:spChg chg="del">
          <ac:chgData name="Md onais Khan" userId="50438db196386884" providerId="LiveId" clId="{AE3B45B7-C3A9-4F17-AB2A-0CD75863C550}" dt="2022-04-19T14:07:41.305" v="3442"/>
          <ac:spMkLst>
            <pc:docMk/>
            <pc:sldMk cId="2213413402" sldId="270"/>
            <ac:spMk id="3" creationId="{D35B1375-F1A7-47A9-934D-FF5587B79FE1}"/>
          </ac:spMkLst>
        </pc:spChg>
        <pc:picChg chg="add mod">
          <ac:chgData name="Md onais Khan" userId="50438db196386884" providerId="LiveId" clId="{AE3B45B7-C3A9-4F17-AB2A-0CD75863C550}" dt="2022-04-19T14:08:16.246" v="3456" actId="14100"/>
          <ac:picMkLst>
            <pc:docMk/>
            <pc:sldMk cId="2213413402" sldId="270"/>
            <ac:picMk id="4" creationId="{070E3174-DE28-43A5-AE9D-2C80EBEFAF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9760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5750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86774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38012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289754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1524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242570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71185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66874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47629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348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01915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E8826-0406-48C8-A1F8-807A7410062F}"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1601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E8826-0406-48C8-A1F8-807A7410062F}" type="datetimeFigureOut">
              <a:rPr lang="en-IN" smtClean="0"/>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8219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E8826-0406-48C8-A1F8-807A7410062F}" type="datetimeFigureOut">
              <a:rPr lang="en-IN" smtClean="0"/>
              <a:t>19-04-2022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198019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15688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24425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DE8826-0406-48C8-A1F8-807A7410062F}" type="datetimeFigureOut">
              <a:rPr lang="en-IN" smtClean="0"/>
              <a:t>19-04-2022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74D25-ECD3-40D9-AEF6-9F2F20995FBD}" type="slidenum">
              <a:rPr lang="en-IN" smtClean="0"/>
              <a:t>‹#›</a:t>
            </a:fld>
            <a:endParaRPr lang="en-IN"/>
          </a:p>
        </p:txBody>
      </p:sp>
    </p:spTree>
    <p:extLst>
      <p:ext uri="{BB962C8B-B14F-4D97-AF65-F5344CB8AC3E}">
        <p14:creationId xmlns:p14="http://schemas.microsoft.com/office/powerpoint/2010/main" val="204351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1C3F-D4AD-42A9-A019-F9ABC329A035}"/>
              </a:ext>
            </a:extLst>
          </p:cNvPr>
          <p:cNvSpPr>
            <a:spLocks noGrp="1"/>
          </p:cNvSpPr>
          <p:nvPr>
            <p:ph type="ctrTitle"/>
          </p:nvPr>
        </p:nvSpPr>
        <p:spPr/>
        <p:txBody>
          <a:bodyPr/>
          <a:lstStyle/>
          <a:p>
            <a:r>
              <a:rPr lang="en-IN" dirty="0"/>
              <a:t>Name and Address Parsing</a:t>
            </a:r>
          </a:p>
        </p:txBody>
      </p:sp>
      <p:sp>
        <p:nvSpPr>
          <p:cNvPr id="3" name="Subtitle 2">
            <a:extLst>
              <a:ext uri="{FF2B5EF4-FFF2-40B4-BE49-F238E27FC236}">
                <a16:creationId xmlns:a16="http://schemas.microsoft.com/office/drawing/2014/main" id="{6A766594-5DBE-4C33-A268-7FE1560A60EB}"/>
              </a:ext>
            </a:extLst>
          </p:cNvPr>
          <p:cNvSpPr>
            <a:spLocks noGrp="1"/>
          </p:cNvSpPr>
          <p:nvPr>
            <p:ph type="subTitle" idx="1"/>
          </p:nvPr>
        </p:nvSpPr>
        <p:spPr/>
        <p:txBody>
          <a:bodyPr/>
          <a:lstStyle/>
          <a:p>
            <a:r>
              <a:rPr lang="en-IN" dirty="0"/>
              <a:t>Project Team</a:t>
            </a:r>
          </a:p>
        </p:txBody>
      </p:sp>
    </p:spTree>
    <p:extLst>
      <p:ext uri="{BB962C8B-B14F-4D97-AF65-F5344CB8AC3E}">
        <p14:creationId xmlns:p14="http://schemas.microsoft.com/office/powerpoint/2010/main" val="105707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C892-C739-4788-84E1-7AC049B54FD3}"/>
              </a:ext>
            </a:extLst>
          </p:cNvPr>
          <p:cNvSpPr>
            <a:spLocks noGrp="1"/>
          </p:cNvSpPr>
          <p:nvPr>
            <p:ph type="title"/>
          </p:nvPr>
        </p:nvSpPr>
        <p:spPr/>
        <p:txBody>
          <a:bodyPr/>
          <a:lstStyle/>
          <a:p>
            <a:r>
              <a:rPr lang="en-IN" dirty="0"/>
              <a:t>Mask</a:t>
            </a:r>
          </a:p>
        </p:txBody>
      </p:sp>
      <p:sp>
        <p:nvSpPr>
          <p:cNvPr id="3" name="Content Placeholder 2">
            <a:extLst>
              <a:ext uri="{FF2B5EF4-FFF2-40B4-BE49-F238E27FC236}">
                <a16:creationId xmlns:a16="http://schemas.microsoft.com/office/drawing/2014/main" id="{ABB1C73A-F423-4BD4-89DC-B2BDEB9F6238}"/>
              </a:ext>
            </a:extLst>
          </p:cNvPr>
          <p:cNvSpPr>
            <a:spLocks noGrp="1"/>
          </p:cNvSpPr>
          <p:nvPr>
            <p:ph idx="1"/>
          </p:nvPr>
        </p:nvSpPr>
        <p:spPr/>
        <p:txBody>
          <a:bodyPr/>
          <a:lstStyle/>
          <a:p>
            <a:r>
              <a:rPr lang="en-IN" dirty="0"/>
              <a:t>Mask is the combination of the token codes with preserving the commas Like “</a:t>
            </a:r>
            <a:r>
              <a:rPr lang="en-US" dirty="0">
                <a:solidFill>
                  <a:srgbClr val="000000"/>
                </a:solidFill>
                <a:effectLst/>
                <a:ea typeface="Calibri" panose="020F0502020204030204" pitchFamily="34" charset="0"/>
                <a:cs typeface="Times New Roman" panose="02020603050405020304" pitchFamily="18" charset="0"/>
              </a:rPr>
              <a:t>NDWF,SN,WW,TN”  is Address Mask</a:t>
            </a:r>
          </a:p>
          <a:p>
            <a:r>
              <a:rPr lang="en-US" dirty="0">
                <a:solidFill>
                  <a:srgbClr val="000000"/>
                </a:solidFill>
                <a:cs typeface="Times New Roman" panose="02020603050405020304" pitchFamily="18" charset="0"/>
              </a:rPr>
              <a:t>And “</a:t>
            </a:r>
            <a:r>
              <a:rPr lang="en-US" dirty="0">
                <a:effectLst/>
                <a:ea typeface="Calibri" panose="020F0502020204030204" pitchFamily="34" charset="0"/>
                <a:cs typeface="Times New Roman" panose="02020603050405020304" pitchFamily="18" charset="0"/>
              </a:rPr>
              <a:t>PGL,J,Q” is the Name Mask </a:t>
            </a:r>
          </a:p>
          <a:p>
            <a:endParaRPr lang="en-IN" dirty="0"/>
          </a:p>
        </p:txBody>
      </p:sp>
    </p:spTree>
    <p:extLst>
      <p:ext uri="{BB962C8B-B14F-4D97-AF65-F5344CB8AC3E}">
        <p14:creationId xmlns:p14="http://schemas.microsoft.com/office/powerpoint/2010/main" val="212579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B521-76BC-458A-9DA4-96D89C8EF27F}"/>
              </a:ext>
            </a:extLst>
          </p:cNvPr>
          <p:cNvSpPr>
            <a:spLocks noGrp="1"/>
          </p:cNvSpPr>
          <p:nvPr>
            <p:ph type="title"/>
          </p:nvPr>
        </p:nvSpPr>
        <p:spPr/>
        <p:txBody>
          <a:bodyPr/>
          <a:lstStyle/>
          <a:p>
            <a:r>
              <a:rPr lang="en-IN" dirty="0"/>
              <a:t>Now Comes the final Sub Step (Dictionaries)</a:t>
            </a:r>
          </a:p>
        </p:txBody>
      </p:sp>
      <p:sp>
        <p:nvSpPr>
          <p:cNvPr id="3" name="Content Placeholder 2">
            <a:extLst>
              <a:ext uri="{FF2B5EF4-FFF2-40B4-BE49-F238E27FC236}">
                <a16:creationId xmlns:a16="http://schemas.microsoft.com/office/drawing/2014/main" id="{D3C8F886-206F-4228-B7CD-284A7F4FD8B9}"/>
              </a:ext>
            </a:extLst>
          </p:cNvPr>
          <p:cNvSpPr>
            <a:spLocks noGrp="1"/>
          </p:cNvSpPr>
          <p:nvPr>
            <p:ph idx="1"/>
          </p:nvPr>
        </p:nvSpPr>
        <p:spPr/>
        <p:txBody>
          <a:bodyPr/>
          <a:lstStyle/>
          <a:p>
            <a:r>
              <a:rPr lang="en-IN" dirty="0"/>
              <a:t>Now Dictionaries are a key value pair of Mask as the key and Dictionary as the Value, for an instance </a:t>
            </a:r>
          </a:p>
          <a:p>
            <a:pPr marL="457200">
              <a:lnSpc>
                <a:spcPct val="107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“NDWF,SN,WW,TN”	{ @USAD_SNO(1)|@USAD_SPR(2)|@USAD_SNM(3)|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43050" indent="0">
              <a:lnSpc>
                <a:spcPct val="107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@USAD_SFX(4)|@USAD_ANM(5)|@USAD_ANO(6)|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43050" indent="0">
              <a:lnSpc>
                <a:spcPct val="107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@USAD_CTY(7, 8)|@USAD_STA(9)|@USAD_ZIP(10)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869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7FFC-141E-4D64-BDE7-3057834BC485}"/>
              </a:ext>
            </a:extLst>
          </p:cNvPr>
          <p:cNvSpPr>
            <a:spLocks noGrp="1"/>
          </p:cNvSpPr>
          <p:nvPr>
            <p:ph type="title"/>
          </p:nvPr>
        </p:nvSpPr>
        <p:spPr/>
        <p:txBody>
          <a:bodyPr/>
          <a:lstStyle/>
          <a:p>
            <a:r>
              <a:rPr lang="en-IN" dirty="0"/>
              <a:t>Step-1 (Final)</a:t>
            </a:r>
          </a:p>
        </p:txBody>
      </p:sp>
      <p:sp>
        <p:nvSpPr>
          <p:cNvPr id="3" name="Content Placeholder 2">
            <a:extLst>
              <a:ext uri="{FF2B5EF4-FFF2-40B4-BE49-F238E27FC236}">
                <a16:creationId xmlns:a16="http://schemas.microsoft.com/office/drawing/2014/main" id="{901EA227-F732-4C33-B3D1-21D529AD754E}"/>
              </a:ext>
            </a:extLst>
          </p:cNvPr>
          <p:cNvSpPr>
            <a:spLocks noGrp="1"/>
          </p:cNvSpPr>
          <p:nvPr>
            <p:ph idx="1"/>
          </p:nvPr>
        </p:nvSpPr>
        <p:spPr/>
        <p:txBody>
          <a:bodyPr/>
          <a:lstStyle/>
          <a:p>
            <a:r>
              <a:rPr lang="en-IN" dirty="0"/>
              <a:t>Now Suppose we get both the masks of name and address, then we submit then we enter the Buckets of the dictionary accordingly with the indexes given Like </a:t>
            </a:r>
          </a:p>
          <a:p>
            <a:r>
              <a:rPr lang="en-IN" dirty="0"/>
              <a:t>USAD_SNO:[1],   means that USAD_SNO’s token is 1 and the first token will go in this bucket (Same for name)</a:t>
            </a:r>
          </a:p>
          <a:p>
            <a:endParaRPr lang="en-IN" dirty="0"/>
          </a:p>
        </p:txBody>
      </p:sp>
    </p:spTree>
    <p:extLst>
      <p:ext uri="{BB962C8B-B14F-4D97-AF65-F5344CB8AC3E}">
        <p14:creationId xmlns:p14="http://schemas.microsoft.com/office/powerpoint/2010/main" val="216650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990E-3A34-40F5-B0BC-B80C9563E3FE}"/>
              </a:ext>
            </a:extLst>
          </p:cNvPr>
          <p:cNvSpPr>
            <a:spLocks noGrp="1"/>
          </p:cNvSpPr>
          <p:nvPr>
            <p:ph type="title"/>
          </p:nvPr>
        </p:nvSpPr>
        <p:spPr/>
        <p:txBody>
          <a:bodyPr/>
          <a:lstStyle/>
          <a:p>
            <a:r>
              <a:rPr lang="en-IN" dirty="0"/>
              <a:t>Step 2</a:t>
            </a:r>
          </a:p>
        </p:txBody>
      </p:sp>
      <p:sp>
        <p:nvSpPr>
          <p:cNvPr id="3" name="Content Placeholder 2">
            <a:extLst>
              <a:ext uri="{FF2B5EF4-FFF2-40B4-BE49-F238E27FC236}">
                <a16:creationId xmlns:a16="http://schemas.microsoft.com/office/drawing/2014/main" id="{E74802EF-946F-4C32-9CB4-A6921D7EC8C9}"/>
              </a:ext>
            </a:extLst>
          </p:cNvPr>
          <p:cNvSpPr>
            <a:spLocks noGrp="1"/>
          </p:cNvSpPr>
          <p:nvPr>
            <p:ph idx="1"/>
          </p:nvPr>
        </p:nvSpPr>
        <p:spPr/>
        <p:txBody>
          <a:bodyPr/>
          <a:lstStyle/>
          <a:p>
            <a:r>
              <a:rPr lang="en-IN" dirty="0"/>
              <a:t>Step 2 is very simple in which the Rejected masks with the tokens are then made into the Mask and Dictionaries by the User</a:t>
            </a:r>
          </a:p>
          <a:p>
            <a:r>
              <a:rPr lang="en-IN" dirty="0"/>
              <a:t>Wherein with his knowledge he will enter the buckets corresponding to the addresses</a:t>
            </a:r>
          </a:p>
          <a:p>
            <a:r>
              <a:rPr lang="en-IN" dirty="0">
                <a:highlight>
                  <a:srgbClr val="FFFF00"/>
                </a:highlight>
              </a:rPr>
              <a:t>Note:- In the future the machine will replace the Human Involvement Using a Supervised Machine Learning Algorithm</a:t>
            </a:r>
          </a:p>
        </p:txBody>
      </p:sp>
    </p:spTree>
    <p:extLst>
      <p:ext uri="{BB962C8B-B14F-4D97-AF65-F5344CB8AC3E}">
        <p14:creationId xmlns:p14="http://schemas.microsoft.com/office/powerpoint/2010/main" val="5785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C473-5B26-43B1-A8D4-43BE0F6D49D1}"/>
              </a:ext>
            </a:extLst>
          </p:cNvPr>
          <p:cNvSpPr>
            <a:spLocks noGrp="1"/>
          </p:cNvSpPr>
          <p:nvPr>
            <p:ph type="title"/>
          </p:nvPr>
        </p:nvSpPr>
        <p:spPr>
          <a:xfrm>
            <a:off x="1757680" y="106681"/>
            <a:ext cx="2023744" cy="797560"/>
          </a:xfrm>
        </p:spPr>
        <p:txBody>
          <a:bodyPr/>
          <a:lstStyle/>
          <a:p>
            <a:r>
              <a:rPr lang="en-IN" dirty="0"/>
              <a:t>Parsing</a:t>
            </a:r>
          </a:p>
        </p:txBody>
      </p:sp>
      <p:pic>
        <p:nvPicPr>
          <p:cNvPr id="5" name="Content Placeholder 4">
            <a:extLst>
              <a:ext uri="{FF2B5EF4-FFF2-40B4-BE49-F238E27FC236}">
                <a16:creationId xmlns:a16="http://schemas.microsoft.com/office/drawing/2014/main" id="{22C4F16B-221F-4884-9663-CE10211F5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81" y="904241"/>
            <a:ext cx="10739120" cy="4937759"/>
          </a:xfrm>
        </p:spPr>
      </p:pic>
    </p:spTree>
    <p:extLst>
      <p:ext uri="{BB962C8B-B14F-4D97-AF65-F5344CB8AC3E}">
        <p14:creationId xmlns:p14="http://schemas.microsoft.com/office/powerpoint/2010/main" val="74991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ECDB-F60F-4DF6-B47E-970301A8F00F}"/>
              </a:ext>
            </a:extLst>
          </p:cNvPr>
          <p:cNvSpPr>
            <a:spLocks noGrp="1"/>
          </p:cNvSpPr>
          <p:nvPr>
            <p:ph type="title"/>
          </p:nvPr>
        </p:nvSpPr>
        <p:spPr/>
        <p:txBody>
          <a:bodyPr/>
          <a:lstStyle/>
          <a:p>
            <a:r>
              <a:rPr lang="en-IN" dirty="0"/>
              <a:t>Name and Address Parser Approach</a:t>
            </a:r>
          </a:p>
        </p:txBody>
      </p:sp>
      <p:sp>
        <p:nvSpPr>
          <p:cNvPr id="3" name="Content Placeholder 2">
            <a:extLst>
              <a:ext uri="{FF2B5EF4-FFF2-40B4-BE49-F238E27FC236}">
                <a16:creationId xmlns:a16="http://schemas.microsoft.com/office/drawing/2014/main" id="{89596E61-7A88-490F-9AC0-C85287BF875B}"/>
              </a:ext>
            </a:extLst>
          </p:cNvPr>
          <p:cNvSpPr>
            <a:spLocks noGrp="1"/>
          </p:cNvSpPr>
          <p:nvPr>
            <p:ph idx="1"/>
          </p:nvPr>
        </p:nvSpPr>
        <p:spPr/>
        <p:txBody>
          <a:bodyPr/>
          <a:lstStyle/>
          <a:p>
            <a:r>
              <a:rPr lang="en-IN" dirty="0"/>
              <a:t>The Name and Address Parser is designed in order that the user can be easily able to segregate the names and addresses with respect to the US Name and Address Format.</a:t>
            </a:r>
          </a:p>
          <a:p>
            <a:r>
              <a:rPr lang="en-IN" dirty="0"/>
              <a:t>It also deals with those kind of addresses that are not in a structured format.</a:t>
            </a:r>
          </a:p>
        </p:txBody>
      </p:sp>
    </p:spTree>
    <p:extLst>
      <p:ext uri="{BB962C8B-B14F-4D97-AF65-F5344CB8AC3E}">
        <p14:creationId xmlns:p14="http://schemas.microsoft.com/office/powerpoint/2010/main" val="94767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4300-9F89-4B77-BDD8-3FC7C1EC05E8}"/>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E499CF3A-99D9-4557-8989-F5F42682065E}"/>
              </a:ext>
            </a:extLst>
          </p:cNvPr>
          <p:cNvSpPr>
            <a:spLocks noGrp="1"/>
          </p:cNvSpPr>
          <p:nvPr>
            <p:ph idx="1"/>
          </p:nvPr>
        </p:nvSpPr>
        <p:spPr/>
        <p:txBody>
          <a:bodyPr/>
          <a:lstStyle/>
          <a:p>
            <a:r>
              <a:rPr lang="en-IN" dirty="0"/>
              <a:t>Python (3.9)</a:t>
            </a:r>
          </a:p>
          <a:p>
            <a:r>
              <a:rPr lang="en-IN" dirty="0"/>
              <a:t>JSON</a:t>
            </a:r>
          </a:p>
          <a:p>
            <a:endParaRPr lang="en-IN" dirty="0"/>
          </a:p>
          <a:p>
            <a:r>
              <a:rPr lang="en-IN" dirty="0"/>
              <a:t>Currently we are using pure python and interacting with the JSON files for the input and the output as well</a:t>
            </a:r>
          </a:p>
        </p:txBody>
      </p:sp>
    </p:spTree>
    <p:extLst>
      <p:ext uri="{BB962C8B-B14F-4D97-AF65-F5344CB8AC3E}">
        <p14:creationId xmlns:p14="http://schemas.microsoft.com/office/powerpoint/2010/main" val="190764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D6D0-48C3-46AB-BEFB-8560C330D374}"/>
              </a:ext>
            </a:extLst>
          </p:cNvPr>
          <p:cNvSpPr>
            <a:spLocks noGrp="1"/>
          </p:cNvSpPr>
          <p:nvPr>
            <p:ph type="title"/>
          </p:nvPr>
        </p:nvSpPr>
        <p:spPr/>
        <p:txBody>
          <a:bodyPr/>
          <a:lstStyle/>
          <a:p>
            <a:r>
              <a:rPr lang="en-IN" dirty="0"/>
              <a:t>Steps in Name and Address Parsing</a:t>
            </a:r>
          </a:p>
        </p:txBody>
      </p:sp>
      <p:sp>
        <p:nvSpPr>
          <p:cNvPr id="3" name="Content Placeholder 2">
            <a:extLst>
              <a:ext uri="{FF2B5EF4-FFF2-40B4-BE49-F238E27FC236}">
                <a16:creationId xmlns:a16="http://schemas.microsoft.com/office/drawing/2014/main" id="{0BF6269F-208A-4F2B-9C77-2DB531AC7179}"/>
              </a:ext>
            </a:extLst>
          </p:cNvPr>
          <p:cNvSpPr>
            <a:spLocks noGrp="1"/>
          </p:cNvSpPr>
          <p:nvPr>
            <p:ph idx="1"/>
          </p:nvPr>
        </p:nvSpPr>
        <p:spPr/>
        <p:txBody>
          <a:bodyPr/>
          <a:lstStyle/>
          <a:p>
            <a:r>
              <a:rPr lang="en-IN" dirty="0"/>
              <a:t>There are a kind of roughly 2 main steps in Name and Address Parsing</a:t>
            </a:r>
          </a:p>
          <a:p>
            <a:pPr marL="457200" indent="-457200">
              <a:buFont typeface="+mj-lt"/>
              <a:buAutoNum type="arabicPeriod"/>
            </a:pPr>
            <a:r>
              <a:rPr lang="en-IN" dirty="0"/>
              <a:t>Name and Address Parsing </a:t>
            </a:r>
          </a:p>
          <a:p>
            <a:pPr marL="457200" indent="-457200">
              <a:buFont typeface="+mj-lt"/>
              <a:buAutoNum type="arabicPeriod"/>
            </a:pPr>
            <a:r>
              <a:rPr lang="en-IN" dirty="0"/>
              <a:t>Exception Handling</a:t>
            </a:r>
          </a:p>
        </p:txBody>
      </p:sp>
    </p:spTree>
    <p:extLst>
      <p:ext uri="{BB962C8B-B14F-4D97-AF65-F5344CB8AC3E}">
        <p14:creationId xmlns:p14="http://schemas.microsoft.com/office/powerpoint/2010/main" val="141575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477A-9141-43E5-987C-A48C0EFE5046}"/>
              </a:ext>
            </a:extLst>
          </p:cNvPr>
          <p:cNvSpPr>
            <a:spLocks noGrp="1"/>
          </p:cNvSpPr>
          <p:nvPr>
            <p:ph type="title"/>
          </p:nvPr>
        </p:nvSpPr>
        <p:spPr/>
        <p:txBody>
          <a:bodyPr/>
          <a:lstStyle/>
          <a:p>
            <a:r>
              <a:rPr lang="en-IN" dirty="0"/>
              <a:t>Step-1 Name And Address Parsing</a:t>
            </a:r>
          </a:p>
        </p:txBody>
      </p:sp>
      <p:sp>
        <p:nvSpPr>
          <p:cNvPr id="3" name="Content Placeholder 2">
            <a:extLst>
              <a:ext uri="{FF2B5EF4-FFF2-40B4-BE49-F238E27FC236}">
                <a16:creationId xmlns:a16="http://schemas.microsoft.com/office/drawing/2014/main" id="{0B0300D5-8165-461A-90F7-D9801FD3AB19}"/>
              </a:ext>
            </a:extLst>
          </p:cNvPr>
          <p:cNvSpPr>
            <a:spLocks noGrp="1"/>
          </p:cNvSpPr>
          <p:nvPr>
            <p:ph idx="1"/>
          </p:nvPr>
        </p:nvSpPr>
        <p:spPr/>
        <p:txBody>
          <a:bodyPr/>
          <a:lstStyle/>
          <a:p>
            <a:r>
              <a:rPr lang="en-IN" dirty="0"/>
              <a:t>This Step is responsible to split the name and addresses, and also generate its Masks </a:t>
            </a:r>
          </a:p>
          <a:p>
            <a:endParaRPr lang="en-IN" dirty="0"/>
          </a:p>
          <a:p>
            <a:pPr marL="0" indent="0" algn="ctr">
              <a:buNone/>
            </a:pPr>
            <a:r>
              <a:rPr lang="en-IN" dirty="0"/>
              <a:t>Confused??</a:t>
            </a:r>
          </a:p>
          <a:p>
            <a:pPr marL="0" indent="0" algn="ctr">
              <a:buNone/>
            </a:pPr>
            <a:r>
              <a:rPr lang="en-IN" dirty="0"/>
              <a:t>Next Slide</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96509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D100-4DBC-4CAF-A495-5D31751F8D93}"/>
              </a:ext>
            </a:extLst>
          </p:cNvPr>
          <p:cNvSpPr>
            <a:spLocks noGrp="1"/>
          </p:cNvSpPr>
          <p:nvPr>
            <p:ph type="title"/>
          </p:nvPr>
        </p:nvSpPr>
        <p:spPr/>
        <p:txBody>
          <a:bodyPr/>
          <a:lstStyle/>
          <a:p>
            <a:r>
              <a:rPr lang="en-IN" dirty="0"/>
              <a:t>What is a Mask ??</a:t>
            </a:r>
          </a:p>
        </p:txBody>
      </p:sp>
      <p:sp>
        <p:nvSpPr>
          <p:cNvPr id="3" name="Content Placeholder 2">
            <a:extLst>
              <a:ext uri="{FF2B5EF4-FFF2-40B4-BE49-F238E27FC236}">
                <a16:creationId xmlns:a16="http://schemas.microsoft.com/office/drawing/2014/main" id="{0F01815D-D1E2-4FCB-9883-7104A19F4506}"/>
              </a:ext>
            </a:extLst>
          </p:cNvPr>
          <p:cNvSpPr>
            <a:spLocks noGrp="1"/>
          </p:cNvSpPr>
          <p:nvPr>
            <p:ph idx="1"/>
          </p:nvPr>
        </p:nvSpPr>
        <p:spPr/>
        <p:txBody>
          <a:bodyPr/>
          <a:lstStyle/>
          <a:p>
            <a:r>
              <a:rPr lang="en-IN" dirty="0"/>
              <a:t>A mask is generally a Combinations of individual tokens which are generated with the help of a Word-Table.</a:t>
            </a:r>
          </a:p>
          <a:p>
            <a:r>
              <a:rPr lang="en-IN" dirty="0"/>
              <a:t>Now a word table is generally a pipe delimited file which has tokens, which contribute in generating the Masks</a:t>
            </a:r>
          </a:p>
          <a:p>
            <a:r>
              <a:rPr lang="en-IN" dirty="0"/>
              <a:t>Lets have an example …</a:t>
            </a:r>
          </a:p>
        </p:txBody>
      </p:sp>
    </p:spTree>
    <p:extLst>
      <p:ext uri="{BB962C8B-B14F-4D97-AF65-F5344CB8AC3E}">
        <p14:creationId xmlns:p14="http://schemas.microsoft.com/office/powerpoint/2010/main" val="168003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E350-F41C-4643-BC65-957F2C5F6A7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5DE9D9C-DB87-4339-8840-608B57710625}"/>
              </a:ext>
            </a:extLst>
          </p:cNvPr>
          <p:cNvSpPr>
            <a:spLocks noGrp="1"/>
          </p:cNvSpPr>
          <p:nvPr>
            <p:ph idx="1"/>
          </p:nvPr>
        </p:nvSpPr>
        <p:spPr/>
        <p:txBody>
          <a:bodyPr>
            <a:normAutofit/>
          </a:bodyPr>
          <a:lstStyle/>
          <a:p>
            <a:r>
              <a:rPr lang="en-US" dirty="0">
                <a:effectLst/>
                <a:latin typeface="Arial" panose="020B0604020202020204" pitchFamily="34" charset="0"/>
                <a:ea typeface="Calibri" panose="020F0502020204030204" pitchFamily="34" charset="0"/>
                <a:cs typeface="Arial" panose="020B0604020202020204" pitchFamily="34" charset="0"/>
              </a:rPr>
              <a:t>Dr. John </a:t>
            </a:r>
            <a:r>
              <a:rPr lang="en-US" dirty="0" err="1">
                <a:effectLst/>
                <a:latin typeface="Arial" panose="020B0604020202020204" pitchFamily="34" charset="0"/>
                <a:ea typeface="Calibri" panose="020F0502020204030204" pitchFamily="34" charset="0"/>
                <a:cs typeface="Arial" panose="020B0604020202020204" pitchFamily="34" charset="0"/>
              </a:rPr>
              <a:t>Talburt</a:t>
            </a:r>
            <a:r>
              <a:rPr lang="en-US" dirty="0">
                <a:effectLst/>
                <a:latin typeface="Arial" panose="020B0604020202020204" pitchFamily="34" charset="0"/>
                <a:ea typeface="Calibri" panose="020F0502020204030204" pitchFamily="34" charset="0"/>
                <a:cs typeface="Arial" panose="020B0604020202020204" pitchFamily="34" charset="0"/>
              </a:rPr>
              <a:t>, Jr, IQCP, </a:t>
            </a:r>
            <a:r>
              <a:rPr lang="en-US" dirty="0">
                <a:solidFill>
                  <a:srgbClr val="000000"/>
                </a:solidFill>
                <a:effectLst/>
                <a:latin typeface="Arial" panose="020B0604020202020204" pitchFamily="34" charset="0"/>
                <a:ea typeface="Calibri" panose="020F0502020204030204" pitchFamily="34" charset="0"/>
                <a:cs typeface="Arial" panose="020B0604020202020204" pitchFamily="34" charset="0"/>
              </a:rPr>
              <a:t>123-1/2 N. Oak Street, Apt 3A, Little Rock, ARK 72203-4352</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Now suppose this is a string which is a mixture of Name and Address, Now to make it a structured way we perform Cleaning</a:t>
            </a:r>
          </a:p>
        </p:txBody>
      </p:sp>
    </p:spTree>
    <p:extLst>
      <p:ext uri="{BB962C8B-B14F-4D97-AF65-F5344CB8AC3E}">
        <p14:creationId xmlns:p14="http://schemas.microsoft.com/office/powerpoint/2010/main" val="373570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4523-1827-4ED1-A651-A26C70AF9F3F}"/>
              </a:ext>
            </a:extLst>
          </p:cNvPr>
          <p:cNvSpPr>
            <a:spLocks noGrp="1"/>
          </p:cNvSpPr>
          <p:nvPr>
            <p:ph type="title"/>
          </p:nvPr>
        </p:nvSpPr>
        <p:spPr/>
        <p:txBody>
          <a:bodyPr/>
          <a:lstStyle/>
          <a:p>
            <a:r>
              <a:rPr lang="en-IN" dirty="0"/>
              <a:t>Cleaning and Tokenizing</a:t>
            </a:r>
          </a:p>
        </p:txBody>
      </p:sp>
      <p:sp>
        <p:nvSpPr>
          <p:cNvPr id="3" name="Content Placeholder 2">
            <a:extLst>
              <a:ext uri="{FF2B5EF4-FFF2-40B4-BE49-F238E27FC236}">
                <a16:creationId xmlns:a16="http://schemas.microsoft.com/office/drawing/2014/main" id="{4C269252-53F7-4B66-8AD5-631F0327969B}"/>
              </a:ext>
            </a:extLst>
          </p:cNvPr>
          <p:cNvSpPr>
            <a:spLocks noGrp="1"/>
          </p:cNvSpPr>
          <p:nvPr>
            <p:ph idx="1"/>
          </p:nvPr>
        </p:nvSpPr>
        <p:spPr/>
        <p:txBody>
          <a:bodyPr/>
          <a:lstStyle/>
          <a:p>
            <a:r>
              <a:rPr lang="en-IN" dirty="0"/>
              <a:t>Cleaning will remove the extra punctuation except the Comma (as a delimiter preserved) and will compare it with 2 Word table</a:t>
            </a:r>
          </a:p>
          <a:p>
            <a:r>
              <a:rPr lang="en-IN" dirty="0"/>
              <a:t>1. US Address Word Table</a:t>
            </a:r>
          </a:p>
          <a:p>
            <a:r>
              <a:rPr lang="en-IN" dirty="0"/>
              <a:t>2. Name Word Table</a:t>
            </a:r>
          </a:p>
        </p:txBody>
      </p:sp>
    </p:spTree>
    <p:extLst>
      <p:ext uri="{BB962C8B-B14F-4D97-AF65-F5344CB8AC3E}">
        <p14:creationId xmlns:p14="http://schemas.microsoft.com/office/powerpoint/2010/main" val="168997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82-DA2E-4A30-AE16-8FBB19C82B5A}"/>
              </a:ext>
            </a:extLst>
          </p:cNvPr>
          <p:cNvSpPr>
            <a:spLocks noGrp="1"/>
          </p:cNvSpPr>
          <p:nvPr>
            <p:ph type="title"/>
          </p:nvPr>
        </p:nvSpPr>
        <p:spPr/>
        <p:txBody>
          <a:bodyPr/>
          <a:lstStyle/>
          <a:p>
            <a:r>
              <a:rPr lang="en-IN" dirty="0"/>
              <a:t>Getting the Tokens and Generating the Masks</a:t>
            </a:r>
          </a:p>
        </p:txBody>
      </p:sp>
      <p:sp>
        <p:nvSpPr>
          <p:cNvPr id="3" name="Content Placeholder 2">
            <a:extLst>
              <a:ext uri="{FF2B5EF4-FFF2-40B4-BE49-F238E27FC236}">
                <a16:creationId xmlns:a16="http://schemas.microsoft.com/office/drawing/2014/main" id="{7D0779FD-943C-42B6-88AD-8A28030DFA3D}"/>
              </a:ext>
            </a:extLst>
          </p:cNvPr>
          <p:cNvSpPr>
            <a:spLocks noGrp="1"/>
          </p:cNvSpPr>
          <p:nvPr>
            <p:ph idx="1"/>
          </p:nvPr>
        </p:nvSpPr>
        <p:spPr/>
        <p:txBody>
          <a:bodyPr/>
          <a:lstStyle/>
          <a:p>
            <a:r>
              <a:rPr lang="en-IN" dirty="0"/>
              <a:t>Now Suppose the Address Was Split and Tokenized as Follows</a:t>
            </a:r>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1A4EB74A-CE2B-4910-BA64-6054AE5AE432}"/>
              </a:ext>
            </a:extLst>
          </p:cNvPr>
          <p:cNvGraphicFramePr>
            <a:graphicFrameLocks noGrp="1"/>
          </p:cNvGraphicFramePr>
          <p:nvPr>
            <p:extLst>
              <p:ext uri="{D42A27DB-BD31-4B8C-83A1-F6EECF244321}">
                <p14:modId xmlns:p14="http://schemas.microsoft.com/office/powerpoint/2010/main" val="3644331719"/>
              </p:ext>
            </p:extLst>
          </p:nvPr>
        </p:nvGraphicFramePr>
        <p:xfrm>
          <a:off x="2743200" y="3586480"/>
          <a:ext cx="2550160" cy="2783840"/>
        </p:xfrm>
        <a:graphic>
          <a:graphicData uri="http://schemas.openxmlformats.org/drawingml/2006/table">
            <a:tbl>
              <a:tblPr bandRow="1">
                <a:tableStyleId>{5C22544A-7EE6-4342-B048-85BDC9FD1C3A}</a:tableStyleId>
              </a:tblPr>
              <a:tblGrid>
                <a:gridCol w="552103">
                  <a:extLst>
                    <a:ext uri="{9D8B030D-6E8A-4147-A177-3AD203B41FA5}">
                      <a16:colId xmlns:a16="http://schemas.microsoft.com/office/drawing/2014/main" val="1505935131"/>
                    </a:ext>
                  </a:extLst>
                </a:gridCol>
                <a:gridCol w="1400003">
                  <a:extLst>
                    <a:ext uri="{9D8B030D-6E8A-4147-A177-3AD203B41FA5}">
                      <a16:colId xmlns:a16="http://schemas.microsoft.com/office/drawing/2014/main" val="4258602254"/>
                    </a:ext>
                  </a:extLst>
                </a:gridCol>
                <a:gridCol w="598054">
                  <a:extLst>
                    <a:ext uri="{9D8B030D-6E8A-4147-A177-3AD203B41FA5}">
                      <a16:colId xmlns:a16="http://schemas.microsoft.com/office/drawing/2014/main" val="2082383462"/>
                    </a:ext>
                  </a:extLst>
                </a:gridCol>
              </a:tblGrid>
              <a:tr h="804221">
                <a:tc>
                  <a:txBody>
                    <a:bodyPr/>
                    <a:lstStyle/>
                    <a:p>
                      <a:pPr>
                        <a:lnSpc>
                          <a:spcPct val="107000"/>
                        </a:lnSpc>
                        <a:spcAft>
                          <a:spcPts val="600"/>
                        </a:spcAft>
                      </a:pPr>
                      <a:r>
                        <a:rPr lang="en-US" sz="11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Token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95956"/>
                  </a:ext>
                </a:extLst>
              </a:tr>
              <a:tr h="393013">
                <a:tc>
                  <a:txBody>
                    <a:bodyPr/>
                    <a:lstStyle/>
                    <a:p>
                      <a:pPr>
                        <a:lnSpc>
                          <a:spcPct val="107000"/>
                        </a:lnSpc>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DR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0036435"/>
                  </a:ext>
                </a:extLst>
              </a:tr>
              <a:tr h="400290">
                <a:tc>
                  <a:txBody>
                    <a:bodyPr/>
                    <a:lstStyle/>
                    <a:p>
                      <a:pPr>
                        <a:lnSpc>
                          <a:spcPct val="107000"/>
                        </a:lnSpc>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JOHN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9231480"/>
                  </a:ext>
                </a:extLst>
              </a:tr>
              <a:tr h="393013">
                <a:tc>
                  <a:txBody>
                    <a:bodyPr/>
                    <a:lstStyle/>
                    <a:p>
                      <a:pPr>
                        <a:lnSpc>
                          <a:spcPct val="107000"/>
                        </a:lnSpc>
                        <a:spcAft>
                          <a:spcPts val="6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TABLURT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289548"/>
                  </a:ext>
                </a:extLst>
              </a:tr>
              <a:tr h="400290">
                <a:tc>
                  <a:txBody>
                    <a:bodyPr/>
                    <a:lstStyle/>
                    <a:p>
                      <a:pPr>
                        <a:lnSpc>
                          <a:spcPct val="107000"/>
                        </a:lnSpc>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171070"/>
                  </a:ext>
                </a:extLst>
              </a:tr>
              <a:tr h="393013">
                <a:tc>
                  <a:txBody>
                    <a:bodyPr/>
                    <a:lstStyle/>
                    <a:p>
                      <a:pPr>
                        <a:lnSpc>
                          <a:spcPct val="107000"/>
                        </a:lnSpc>
                        <a:spcAft>
                          <a:spcPts val="6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IQCP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dirty="0">
                          <a:effectLst/>
                        </a:rPr>
                        <a:t>Q</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638794"/>
                  </a:ext>
                </a:extLst>
              </a:tr>
            </a:tbl>
          </a:graphicData>
        </a:graphic>
      </p:graphicFrame>
      <p:graphicFrame>
        <p:nvGraphicFramePr>
          <p:cNvPr id="5" name="Table 4">
            <a:extLst>
              <a:ext uri="{FF2B5EF4-FFF2-40B4-BE49-F238E27FC236}">
                <a16:creationId xmlns:a16="http://schemas.microsoft.com/office/drawing/2014/main" id="{63A70B7F-6D07-4C89-9759-5078598D89B3}"/>
              </a:ext>
            </a:extLst>
          </p:cNvPr>
          <p:cNvGraphicFramePr>
            <a:graphicFrameLocks noGrp="1"/>
          </p:cNvGraphicFramePr>
          <p:nvPr>
            <p:extLst>
              <p:ext uri="{D42A27DB-BD31-4B8C-83A1-F6EECF244321}">
                <p14:modId xmlns:p14="http://schemas.microsoft.com/office/powerpoint/2010/main" val="1094503314"/>
              </p:ext>
            </p:extLst>
          </p:nvPr>
        </p:nvGraphicFramePr>
        <p:xfrm>
          <a:off x="5741194" y="3586474"/>
          <a:ext cx="2346166" cy="2783840"/>
        </p:xfrm>
        <a:graphic>
          <a:graphicData uri="http://schemas.openxmlformats.org/drawingml/2006/table">
            <a:tbl>
              <a:tblPr bandRow="1">
                <a:tableStyleId>{5C22544A-7EE6-4342-B048-85BDC9FD1C3A}</a:tableStyleId>
              </a:tblPr>
              <a:tblGrid>
                <a:gridCol w="507960">
                  <a:extLst>
                    <a:ext uri="{9D8B030D-6E8A-4147-A177-3AD203B41FA5}">
                      <a16:colId xmlns:a16="http://schemas.microsoft.com/office/drawing/2014/main" val="839968795"/>
                    </a:ext>
                  </a:extLst>
                </a:gridCol>
                <a:gridCol w="1287970">
                  <a:extLst>
                    <a:ext uri="{9D8B030D-6E8A-4147-A177-3AD203B41FA5}">
                      <a16:colId xmlns:a16="http://schemas.microsoft.com/office/drawing/2014/main" val="3055740215"/>
                    </a:ext>
                  </a:extLst>
                </a:gridCol>
                <a:gridCol w="550236">
                  <a:extLst>
                    <a:ext uri="{9D8B030D-6E8A-4147-A177-3AD203B41FA5}">
                      <a16:colId xmlns:a16="http://schemas.microsoft.com/office/drawing/2014/main" val="1781076833"/>
                    </a:ext>
                  </a:extLst>
                </a:gridCol>
              </a:tblGrid>
              <a:tr h="255185">
                <a:tc>
                  <a:txBody>
                    <a:bodyPr/>
                    <a:lstStyle/>
                    <a:p>
                      <a:pPr>
                        <a:lnSpc>
                          <a:spcPct val="107000"/>
                        </a:lnSpc>
                        <a:spcAft>
                          <a:spcPts val="600"/>
                        </a:spcAft>
                      </a:pPr>
                      <a:r>
                        <a:rPr lang="en-US" sz="11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Token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355263"/>
                  </a:ext>
                </a:extLst>
              </a:tr>
              <a:tr h="250546">
                <a:tc>
                  <a:txBody>
                    <a:bodyPr/>
                    <a:lstStyle/>
                    <a:p>
                      <a:pPr>
                        <a:lnSpc>
                          <a:spcPct val="107000"/>
                        </a:lnSpc>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123-1/2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846714"/>
                  </a:ext>
                </a:extLst>
              </a:tr>
              <a:tr h="255185">
                <a:tc>
                  <a:txBody>
                    <a:bodyPr/>
                    <a:lstStyle/>
                    <a:p>
                      <a:pPr>
                        <a:lnSpc>
                          <a:spcPct val="107000"/>
                        </a:lnSpc>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18959"/>
                  </a:ext>
                </a:extLst>
              </a:tr>
              <a:tr h="250546">
                <a:tc>
                  <a:txBody>
                    <a:bodyPr/>
                    <a:lstStyle/>
                    <a:p>
                      <a:pPr>
                        <a:lnSpc>
                          <a:spcPct val="107000"/>
                        </a:lnSpc>
                        <a:spcAft>
                          <a:spcPts val="6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OAK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823314"/>
                  </a:ext>
                </a:extLst>
              </a:tr>
              <a:tr h="255185">
                <a:tc>
                  <a:txBody>
                    <a:bodyPr/>
                    <a:lstStyle/>
                    <a:p>
                      <a:pPr>
                        <a:lnSpc>
                          <a:spcPct val="107000"/>
                        </a:lnSpc>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STREET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9078812"/>
                  </a:ext>
                </a:extLst>
              </a:tr>
              <a:tr h="250546">
                <a:tc>
                  <a:txBody>
                    <a:bodyPr/>
                    <a:lstStyle/>
                    <a:p>
                      <a:pPr>
                        <a:lnSpc>
                          <a:spcPct val="107000"/>
                        </a:lnSpc>
                        <a:spcAft>
                          <a:spcPts val="6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APT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881823"/>
                  </a:ext>
                </a:extLst>
              </a:tr>
              <a:tr h="255185">
                <a:tc>
                  <a:txBody>
                    <a:bodyPr/>
                    <a:lstStyle/>
                    <a:p>
                      <a:pPr>
                        <a:lnSpc>
                          <a:spcPct val="107000"/>
                        </a:lnSpc>
                        <a:spcAft>
                          <a:spcPts val="600"/>
                        </a:spcAf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3A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112406"/>
                  </a:ext>
                </a:extLst>
              </a:tr>
              <a:tr h="250546">
                <a:tc>
                  <a:txBody>
                    <a:bodyPr/>
                    <a:lstStyle/>
                    <a:p>
                      <a:pPr>
                        <a:lnSpc>
                          <a:spcPct val="107000"/>
                        </a:lnSpc>
                        <a:spcAft>
                          <a:spcPts val="600"/>
                        </a:spcAf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LITTLE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347603"/>
                  </a:ext>
                </a:extLst>
              </a:tr>
              <a:tr h="255185">
                <a:tc>
                  <a:txBody>
                    <a:bodyPr/>
                    <a:lstStyle/>
                    <a:p>
                      <a:pPr>
                        <a:lnSpc>
                          <a:spcPct val="107000"/>
                        </a:lnSpc>
                        <a:spcAft>
                          <a:spcPts val="600"/>
                        </a:spcAf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ROCK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624818"/>
                  </a:ext>
                </a:extLst>
              </a:tr>
              <a:tr h="250546">
                <a:tc>
                  <a:txBody>
                    <a:bodyPr/>
                    <a:lstStyle/>
                    <a:p>
                      <a:pPr>
                        <a:lnSpc>
                          <a:spcPct val="107000"/>
                        </a:lnSpc>
                        <a:spcAft>
                          <a:spcPts val="600"/>
                        </a:spcAft>
                      </a:pPr>
                      <a:r>
                        <a:rPr lang="en-US"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9588247"/>
                  </a:ext>
                </a:extLst>
              </a:tr>
              <a:tr h="255185">
                <a:tc>
                  <a:txBody>
                    <a:bodyPr/>
                    <a:lstStyle/>
                    <a:p>
                      <a:pPr>
                        <a:lnSpc>
                          <a:spcPct val="107000"/>
                        </a:lnSpc>
                        <a:spcAft>
                          <a:spcPts val="600"/>
                        </a:spcAft>
                      </a:pPr>
                      <a:r>
                        <a:rPr lang="en-US"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72203-4352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dirty="0">
                          <a:effectLst/>
                        </a:rPr>
                        <a:t>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4294589"/>
                  </a:ext>
                </a:extLst>
              </a:tr>
            </a:tbl>
          </a:graphicData>
        </a:graphic>
      </p:graphicFrame>
    </p:spTree>
    <p:extLst>
      <p:ext uri="{BB962C8B-B14F-4D97-AF65-F5344CB8AC3E}">
        <p14:creationId xmlns:p14="http://schemas.microsoft.com/office/powerpoint/2010/main" val="2257238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25</TotalTime>
  <Words>599</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Name and Address Parsing</vt:lpstr>
      <vt:lpstr>Name and Address Parser Approach</vt:lpstr>
      <vt:lpstr>Technologies Used</vt:lpstr>
      <vt:lpstr>Steps in Name and Address Parsing</vt:lpstr>
      <vt:lpstr>Step-1 Name And Address Parsing</vt:lpstr>
      <vt:lpstr>What is a Mask ??</vt:lpstr>
      <vt:lpstr>Example</vt:lpstr>
      <vt:lpstr>Cleaning and Tokenizing</vt:lpstr>
      <vt:lpstr>Getting the Tokens and Generating the Masks</vt:lpstr>
      <vt:lpstr>Mask</vt:lpstr>
      <vt:lpstr>Now Comes the final Sub Step (Dictionaries)</vt:lpstr>
      <vt:lpstr>Step-1 (Final)</vt:lpstr>
      <vt:lpstr>Step 2</vt:lpstr>
      <vt:lpstr>Parsing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and Address Parsing</dc:title>
  <dc:creator>Md onais Khan</dc:creator>
  <cp:lastModifiedBy>Md onais Khan</cp:lastModifiedBy>
  <cp:revision>2</cp:revision>
  <dcterms:created xsi:type="dcterms:W3CDTF">2022-04-19T13:42:51Z</dcterms:created>
  <dcterms:modified xsi:type="dcterms:W3CDTF">2022-04-19T14:08:35Z</dcterms:modified>
</cp:coreProperties>
</file>