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60"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93" r:id="rId20"/>
    <p:sldId id="294" r:id="rId21"/>
    <p:sldId id="295" r:id="rId22"/>
    <p:sldId id="296" r:id="rId23"/>
    <p:sldId id="297" r:id="rId24"/>
    <p:sldId id="298" r:id="rId25"/>
    <p:sldId id="299" r:id="rId26"/>
    <p:sldId id="300" r:id="rId27"/>
    <p:sldId id="301" r:id="rId28"/>
    <p:sldId id="302" r:id="rId29"/>
    <p:sldId id="303" r:id="rId30"/>
    <p:sldId id="289" r:id="rId31"/>
    <p:sldId id="290" r:id="rId32"/>
    <p:sldId id="291" r:id="rId33"/>
    <p:sldId id="292" r:id="rId34"/>
  </p:sldIdLst>
  <p:sldSz type="screen4x3" cy="6858000" cx="9144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snapToObjects="1">
      <p:cViewPr varScale="1">
        <p:scale>
          <a:sx n="66" d="100"/>
          <a:sy n="66" d="100"/>
        </p:scale>
        <p:origin x="150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tableStyles" Target="tableStyles.xml"/><Relationship Id="rId36" Type="http://schemas.openxmlformats.org/officeDocument/2006/relationships/presProps" Target="presProps.xml"/><Relationship Id="rId37" Type="http://schemas.openxmlformats.org/officeDocument/2006/relationships/viewProps" Target="viewProps.xml"/><Relationship Id="rId3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69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9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3" name=""/>
        <p:cNvGrpSpPr/>
        <p:nvPr/>
      </p:nvGrpSpPr>
      <p:grpSpPr>
        <a:xfrm>
          <a:off x="0" y="0"/>
          <a:ext cx="0" cy="0"/>
          <a:chOff x="0" y="0"/>
          <a:chExt cx="0" cy="0"/>
        </a:xfrm>
      </p:grpSpPr>
      <p:sp>
        <p:nvSpPr>
          <p:cNvPr id="1048600"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01"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02" name="Date Placeholder 3"/>
          <p:cNvSpPr>
            <a:spLocks noGrp="1"/>
          </p:cNvSpPr>
          <p:nvPr>
            <p:ph type="dt" sz="half" idx="10"/>
          </p:nvPr>
        </p:nvSpPr>
        <p:spPr/>
        <p:txBody>
          <a:bodyPr/>
          <a:p>
            <a:fld id="{5BCAD085-E8A6-8845-BD4E-CB4CCA059FC4}" type="datetimeFigureOut">
              <a:rPr lang="en-US" smtClean="0"/>
              <a:t>11/25/2024</a:t>
            </a:fld>
            <a:endParaRPr lang="en-US"/>
          </a:p>
        </p:txBody>
      </p:sp>
      <p:sp>
        <p:nvSpPr>
          <p:cNvPr id="1048603" name="Footer Placeholder 4"/>
          <p:cNvSpPr>
            <a:spLocks noGrp="1"/>
          </p:cNvSpPr>
          <p:nvPr>
            <p:ph type="ftr" sz="quarter" idx="11"/>
          </p:nvPr>
        </p:nvSpPr>
        <p:spPr/>
        <p:txBody>
          <a:bodyPr/>
          <a:p>
            <a:endParaRPr lang="en-US"/>
          </a:p>
        </p:txBody>
      </p:sp>
      <p:sp>
        <p:nvSpPr>
          <p:cNvPr id="1048604" name="Slide Number Placeholder 5"/>
          <p:cNvSpPr>
            <a:spLocks noGrp="1"/>
          </p:cNvSpPr>
          <p:nvPr>
            <p:ph type="sldNum" sz="quarter" idx="12"/>
          </p:nvPr>
        </p:nvSpPr>
        <p:spPr/>
        <p:txBody>
          <a:bodyPr/>
          <a:p>
            <a:fld id="{C1FF6DA9-008F-8B48-92A6-B652298478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1" name=""/>
        <p:cNvGrpSpPr/>
        <p:nvPr/>
      </p:nvGrpSpPr>
      <p:grpSpPr>
        <a:xfrm>
          <a:off x="0" y="0"/>
          <a:ext cx="0" cy="0"/>
          <a:chOff x="0" y="0"/>
          <a:chExt cx="0" cy="0"/>
        </a:xfrm>
      </p:grpSpPr>
      <p:sp>
        <p:nvSpPr>
          <p:cNvPr id="1048660" name="Title 1"/>
          <p:cNvSpPr>
            <a:spLocks noGrp="1"/>
          </p:cNvSpPr>
          <p:nvPr>
            <p:ph type="title"/>
          </p:nvPr>
        </p:nvSpPr>
        <p:spPr/>
        <p:txBody>
          <a:bodyPr/>
          <a:p>
            <a:r>
              <a:rPr lang="en-US" smtClean="0"/>
              <a:t>Click to edit Master title style</a:t>
            </a:r>
            <a:endParaRPr lang="en-US"/>
          </a:p>
        </p:txBody>
      </p:sp>
      <p:sp>
        <p:nvSpPr>
          <p:cNvPr id="1048661"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2" name="Date Placeholder 3"/>
          <p:cNvSpPr>
            <a:spLocks noGrp="1"/>
          </p:cNvSpPr>
          <p:nvPr>
            <p:ph type="dt" sz="half" idx="10"/>
          </p:nvPr>
        </p:nvSpPr>
        <p:spPr/>
        <p:txBody>
          <a:bodyPr/>
          <a:p>
            <a:fld id="{5BCAD085-E8A6-8845-BD4E-CB4CCA059FC4}" type="datetimeFigureOut">
              <a:rPr lang="en-US" smtClean="0"/>
              <a:t>11/25/2024</a:t>
            </a:fld>
            <a:endParaRPr lang="en-US"/>
          </a:p>
        </p:txBody>
      </p:sp>
      <p:sp>
        <p:nvSpPr>
          <p:cNvPr id="1048663" name="Footer Placeholder 4"/>
          <p:cNvSpPr>
            <a:spLocks noGrp="1"/>
          </p:cNvSpPr>
          <p:nvPr>
            <p:ph type="ftr" sz="quarter" idx="11"/>
          </p:nvPr>
        </p:nvSpPr>
        <p:spPr/>
        <p:txBody>
          <a:bodyPr/>
          <a:p>
            <a:endParaRPr lang="en-US"/>
          </a:p>
        </p:txBody>
      </p:sp>
      <p:sp>
        <p:nvSpPr>
          <p:cNvPr id="1048664" name="Slide Number Placeholder 5"/>
          <p:cNvSpPr>
            <a:spLocks noGrp="1"/>
          </p:cNvSpPr>
          <p:nvPr>
            <p:ph type="sldNum" sz="quarter" idx="12"/>
          </p:nvPr>
        </p:nvSpPr>
        <p:spPr/>
        <p:txBody>
          <a:bodyPr/>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9" name=""/>
        <p:cNvGrpSpPr/>
        <p:nvPr/>
      </p:nvGrpSpPr>
      <p:grpSpPr>
        <a:xfrm>
          <a:off x="0" y="0"/>
          <a:ext cx="0" cy="0"/>
          <a:chOff x="0" y="0"/>
          <a:chExt cx="0" cy="0"/>
        </a:xfrm>
      </p:grpSpPr>
      <p:sp>
        <p:nvSpPr>
          <p:cNvPr id="1048649"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50"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1" name="Date Placeholder 3"/>
          <p:cNvSpPr>
            <a:spLocks noGrp="1"/>
          </p:cNvSpPr>
          <p:nvPr>
            <p:ph type="dt" sz="half" idx="10"/>
          </p:nvPr>
        </p:nvSpPr>
        <p:spPr/>
        <p:txBody>
          <a:bodyPr/>
          <a:p>
            <a:fld id="{5BCAD085-E8A6-8845-BD4E-CB4CCA059FC4}" type="datetimeFigureOut">
              <a:rPr lang="en-US" smtClean="0"/>
              <a:t>11/25/2024</a:t>
            </a:fld>
            <a:endParaRPr lang="en-US"/>
          </a:p>
        </p:txBody>
      </p:sp>
      <p:sp>
        <p:nvSpPr>
          <p:cNvPr id="1048652" name="Footer Placeholder 4"/>
          <p:cNvSpPr>
            <a:spLocks noGrp="1"/>
          </p:cNvSpPr>
          <p:nvPr>
            <p:ph type="ftr" sz="quarter" idx="11"/>
          </p:nvPr>
        </p:nvSpPr>
        <p:spPr/>
        <p:txBody>
          <a:bodyPr/>
          <a:p>
            <a:endParaRPr lang="en-US"/>
          </a:p>
        </p:txBody>
      </p:sp>
      <p:sp>
        <p:nvSpPr>
          <p:cNvPr id="1048653" name="Slide Number Placeholder 5"/>
          <p:cNvSpPr>
            <a:spLocks noGrp="1"/>
          </p:cNvSpPr>
          <p:nvPr>
            <p:ph type="sldNum" sz="quarter" idx="12"/>
          </p:nvPr>
        </p:nvSpPr>
        <p:spPr/>
        <p:txBody>
          <a:bodyPr/>
          <a:p>
            <a:fld id="{C1FF6DA9-008F-8B48-92A6-B652298478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5" name=""/>
        <p:cNvGrpSpPr/>
        <p:nvPr/>
      </p:nvGrpSpPr>
      <p:grpSpPr>
        <a:xfrm>
          <a:off x="0" y="0"/>
          <a:ext cx="0" cy="0"/>
          <a:chOff x="0" y="0"/>
          <a:chExt cx="0" cy="0"/>
        </a:xfrm>
      </p:grpSpPr>
      <p:sp>
        <p:nvSpPr>
          <p:cNvPr id="1048581" name="Title 1"/>
          <p:cNvSpPr>
            <a:spLocks noGrp="1"/>
          </p:cNvSpPr>
          <p:nvPr>
            <p:ph type="title"/>
          </p:nvPr>
        </p:nvSpPr>
        <p:spPr/>
        <p:txBody>
          <a:bodyPr/>
          <a:p>
            <a:r>
              <a:rPr lang="en-US" smtClean="0"/>
              <a:t>Click to edit Master title style</a:t>
            </a:r>
            <a:endParaRPr lang="en-US"/>
          </a:p>
        </p:txBody>
      </p:sp>
      <p:sp>
        <p:nvSpPr>
          <p:cNvPr id="1048582"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3" name="Date Placeholder 3"/>
          <p:cNvSpPr>
            <a:spLocks noGrp="1"/>
          </p:cNvSpPr>
          <p:nvPr>
            <p:ph type="dt" sz="half" idx="10"/>
          </p:nvPr>
        </p:nvSpPr>
        <p:spPr/>
        <p:txBody>
          <a:bodyPr/>
          <a:p>
            <a:fld id="{5BCAD085-E8A6-8845-BD4E-CB4CCA059FC4}" type="datetimeFigureOut">
              <a:rPr lang="en-US" smtClean="0"/>
              <a:t>11/25/2024</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C1FF6DA9-008F-8B48-92A6-B652298478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2" name=""/>
        <p:cNvGrpSpPr/>
        <p:nvPr/>
      </p:nvGrpSpPr>
      <p:grpSpPr>
        <a:xfrm>
          <a:off x="0" y="0"/>
          <a:ext cx="0" cy="0"/>
          <a:chOff x="0" y="0"/>
          <a:chExt cx="0" cy="0"/>
        </a:xfrm>
      </p:grpSpPr>
      <p:sp>
        <p:nvSpPr>
          <p:cNvPr id="1048665"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66"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67" name="Date Placeholder 3"/>
          <p:cNvSpPr>
            <a:spLocks noGrp="1"/>
          </p:cNvSpPr>
          <p:nvPr>
            <p:ph type="dt" sz="half" idx="10"/>
          </p:nvPr>
        </p:nvSpPr>
        <p:spPr/>
        <p:txBody>
          <a:bodyPr/>
          <a:p>
            <a:fld id="{5BCAD085-E8A6-8845-BD4E-CB4CCA059FC4}" type="datetimeFigureOut">
              <a:rPr lang="en-US" smtClean="0"/>
              <a:t>11/25/2024</a:t>
            </a:fld>
            <a:endParaRPr lang="en-US"/>
          </a:p>
        </p:txBody>
      </p:sp>
      <p:sp>
        <p:nvSpPr>
          <p:cNvPr id="1048668" name="Footer Placeholder 4"/>
          <p:cNvSpPr>
            <a:spLocks noGrp="1"/>
          </p:cNvSpPr>
          <p:nvPr>
            <p:ph type="ftr" sz="quarter" idx="11"/>
          </p:nvPr>
        </p:nvSpPr>
        <p:spPr/>
        <p:txBody>
          <a:bodyPr/>
          <a:p>
            <a:endParaRPr lang="en-US"/>
          </a:p>
        </p:txBody>
      </p:sp>
      <p:sp>
        <p:nvSpPr>
          <p:cNvPr id="1048669" name="Slide Number Placeholder 5"/>
          <p:cNvSpPr>
            <a:spLocks noGrp="1"/>
          </p:cNvSpPr>
          <p:nvPr>
            <p:ph type="sldNum" sz="quarter" idx="12"/>
          </p:nvPr>
        </p:nvSpPr>
        <p:spPr/>
        <p:txBody>
          <a:bodyPr/>
          <a:p>
            <a:fld id="{C1FF6DA9-008F-8B48-92A6-B652298478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3" name=""/>
        <p:cNvGrpSpPr/>
        <p:nvPr/>
      </p:nvGrpSpPr>
      <p:grpSpPr>
        <a:xfrm>
          <a:off x="0" y="0"/>
          <a:ext cx="0" cy="0"/>
          <a:chOff x="0" y="0"/>
          <a:chExt cx="0" cy="0"/>
        </a:xfrm>
      </p:grpSpPr>
      <p:sp>
        <p:nvSpPr>
          <p:cNvPr id="1048670" name="Title 1"/>
          <p:cNvSpPr>
            <a:spLocks noGrp="1"/>
          </p:cNvSpPr>
          <p:nvPr>
            <p:ph type="title"/>
          </p:nvPr>
        </p:nvSpPr>
        <p:spPr/>
        <p:txBody>
          <a:bodyPr/>
          <a:p>
            <a:r>
              <a:rPr lang="en-US" smtClean="0"/>
              <a:t>Click to edit Master title style</a:t>
            </a:r>
            <a:endParaRPr lang="en-US"/>
          </a:p>
        </p:txBody>
      </p:sp>
      <p:sp>
        <p:nvSpPr>
          <p:cNvPr id="1048671"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2"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3" name="Date Placeholder 4"/>
          <p:cNvSpPr>
            <a:spLocks noGrp="1"/>
          </p:cNvSpPr>
          <p:nvPr>
            <p:ph type="dt" sz="half" idx="10"/>
          </p:nvPr>
        </p:nvSpPr>
        <p:spPr/>
        <p:txBody>
          <a:bodyPr/>
          <a:p>
            <a:fld id="{5BCAD085-E8A6-8845-BD4E-CB4CCA059FC4}" type="datetimeFigureOut">
              <a:rPr lang="en-US" smtClean="0"/>
              <a:t>11/25/2024</a:t>
            </a:fld>
            <a:endParaRPr lang="en-US"/>
          </a:p>
        </p:txBody>
      </p:sp>
      <p:sp>
        <p:nvSpPr>
          <p:cNvPr id="1048674" name="Footer Placeholder 5"/>
          <p:cNvSpPr>
            <a:spLocks noGrp="1"/>
          </p:cNvSpPr>
          <p:nvPr>
            <p:ph type="ftr" sz="quarter" idx="11"/>
          </p:nvPr>
        </p:nvSpPr>
        <p:spPr/>
        <p:txBody>
          <a:bodyPr/>
          <a:p>
            <a:endParaRPr lang="en-US"/>
          </a:p>
        </p:txBody>
      </p:sp>
      <p:sp>
        <p:nvSpPr>
          <p:cNvPr id="1048675" name="Slide Number Placeholder 6"/>
          <p:cNvSpPr>
            <a:spLocks noGrp="1"/>
          </p:cNvSpPr>
          <p:nvPr>
            <p:ph type="sldNum" sz="quarter" idx="12"/>
          </p:nvPr>
        </p:nvSpPr>
        <p:spPr/>
        <p:txBody>
          <a:bodyPr/>
          <a:p>
            <a:fld id="{C1FF6DA9-008F-8B48-92A6-B652298478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4" name=""/>
        <p:cNvGrpSpPr/>
        <p:nvPr/>
      </p:nvGrpSpPr>
      <p:grpSpPr>
        <a:xfrm>
          <a:off x="0" y="0"/>
          <a:ext cx="0" cy="0"/>
          <a:chOff x="0" y="0"/>
          <a:chExt cx="0" cy="0"/>
        </a:xfrm>
      </p:grpSpPr>
      <p:sp>
        <p:nvSpPr>
          <p:cNvPr id="1048676" name="Title 1"/>
          <p:cNvSpPr>
            <a:spLocks noGrp="1"/>
          </p:cNvSpPr>
          <p:nvPr>
            <p:ph type="title"/>
          </p:nvPr>
        </p:nvSpPr>
        <p:spPr/>
        <p:txBody>
          <a:bodyPr/>
          <a:p>
            <a:r>
              <a:rPr lang="en-US" smtClean="0"/>
              <a:t>Click to edit Master title style</a:t>
            </a:r>
            <a:endParaRPr lang="en-US"/>
          </a:p>
        </p:txBody>
      </p:sp>
      <p:sp>
        <p:nvSpPr>
          <p:cNvPr id="1048677" name="Text Placeholder 2"/>
          <p:cNvSpPr>
            <a:spLocks noGrp="1"/>
          </p:cNvSpPr>
          <p:nvPr>
            <p:ph type="body" idx="1"/>
          </p:nvPr>
        </p:nvSpPr>
        <p:spPr>
          <a:xfrm>
            <a:off x="457200" y="1535113"/>
            <a:ext cx="4040188" cy="639762"/>
          </a:xfrm>
        </p:spPr>
        <p:txBody>
          <a:bodyPr anchor="b">
            <a:normAutofit fontScale="95833" lnSpcReduction="20000"/>
          </a:bodyPr>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78"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9" name="Text Placeholder 4"/>
          <p:cNvSpPr>
            <a:spLocks noGrp="1"/>
          </p:cNvSpPr>
          <p:nvPr>
            <p:ph type="body" sz="quarter" idx="3"/>
          </p:nvPr>
        </p:nvSpPr>
        <p:spPr>
          <a:xfrm>
            <a:off x="4645025" y="1535113"/>
            <a:ext cx="4041775" cy="639762"/>
          </a:xfrm>
        </p:spPr>
        <p:txBody>
          <a:bodyPr anchor="b">
            <a:normAutofit fontScale="95833" lnSpcReduction="20000"/>
          </a:bodyPr>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80"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1" name="Date Placeholder 6"/>
          <p:cNvSpPr>
            <a:spLocks noGrp="1"/>
          </p:cNvSpPr>
          <p:nvPr>
            <p:ph type="dt" sz="half" idx="10"/>
          </p:nvPr>
        </p:nvSpPr>
        <p:spPr/>
        <p:txBody>
          <a:bodyPr/>
          <a:p>
            <a:fld id="{5BCAD085-E8A6-8845-BD4E-CB4CCA059FC4}" type="datetimeFigureOut">
              <a:rPr lang="en-US" smtClean="0"/>
              <a:t>11/25/2024</a:t>
            </a:fld>
            <a:endParaRPr lang="en-US"/>
          </a:p>
        </p:txBody>
      </p:sp>
      <p:sp>
        <p:nvSpPr>
          <p:cNvPr id="1048682" name="Footer Placeholder 7"/>
          <p:cNvSpPr>
            <a:spLocks noGrp="1"/>
          </p:cNvSpPr>
          <p:nvPr>
            <p:ph type="ftr" sz="quarter" idx="11"/>
          </p:nvPr>
        </p:nvSpPr>
        <p:spPr/>
        <p:txBody>
          <a:bodyPr/>
          <a:p>
            <a:endParaRPr lang="en-US"/>
          </a:p>
        </p:txBody>
      </p:sp>
      <p:sp>
        <p:nvSpPr>
          <p:cNvPr id="1048683" name="Slide Number Placeholder 8"/>
          <p:cNvSpPr>
            <a:spLocks noGrp="1"/>
          </p:cNvSpPr>
          <p:nvPr>
            <p:ph type="sldNum" sz="quarter" idx="12"/>
          </p:nvPr>
        </p:nvSpPr>
        <p:spPr/>
        <p:txBody>
          <a:bodyPr/>
          <a:p>
            <a:fld id="{C1FF6DA9-008F-8B48-92A6-B652298478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2" name=""/>
        <p:cNvGrpSpPr/>
        <p:nvPr/>
      </p:nvGrpSpPr>
      <p:grpSpPr>
        <a:xfrm>
          <a:off x="0" y="0"/>
          <a:ext cx="0" cy="0"/>
          <a:chOff x="0" y="0"/>
          <a:chExt cx="0" cy="0"/>
        </a:xfrm>
      </p:grpSpPr>
      <p:sp>
        <p:nvSpPr>
          <p:cNvPr id="1048625" name="Title 1"/>
          <p:cNvSpPr>
            <a:spLocks noGrp="1"/>
          </p:cNvSpPr>
          <p:nvPr>
            <p:ph type="title"/>
          </p:nvPr>
        </p:nvSpPr>
        <p:spPr/>
        <p:txBody>
          <a:bodyPr/>
          <a:p>
            <a:r>
              <a:rPr lang="en-US" smtClean="0"/>
              <a:t>Click to edit Master title style</a:t>
            </a:r>
            <a:endParaRPr lang="en-US"/>
          </a:p>
        </p:txBody>
      </p:sp>
      <p:sp>
        <p:nvSpPr>
          <p:cNvPr id="1048626" name="Date Placeholder 2"/>
          <p:cNvSpPr>
            <a:spLocks noGrp="1"/>
          </p:cNvSpPr>
          <p:nvPr>
            <p:ph type="dt" sz="half" idx="10"/>
          </p:nvPr>
        </p:nvSpPr>
        <p:spPr/>
        <p:txBody>
          <a:bodyPr/>
          <a:p>
            <a:fld id="{5BCAD085-E8A6-8845-BD4E-CB4CCA059FC4}" type="datetimeFigureOut">
              <a:rPr lang="en-US" smtClean="0"/>
              <a:t>11/25/2024</a:t>
            </a:fld>
            <a:endParaRPr lang="en-US"/>
          </a:p>
        </p:txBody>
      </p:sp>
      <p:sp>
        <p:nvSpPr>
          <p:cNvPr id="1048627" name="Footer Placeholder 3"/>
          <p:cNvSpPr>
            <a:spLocks noGrp="1"/>
          </p:cNvSpPr>
          <p:nvPr>
            <p:ph type="ftr" sz="quarter" idx="11"/>
          </p:nvPr>
        </p:nvSpPr>
        <p:spPr/>
        <p:txBody>
          <a:bodyPr/>
          <a:p>
            <a:endParaRPr lang="en-US"/>
          </a:p>
        </p:txBody>
      </p:sp>
      <p:sp>
        <p:nvSpPr>
          <p:cNvPr id="1048628" name="Slide Number Placeholder 4"/>
          <p:cNvSpPr>
            <a:spLocks noGrp="1"/>
          </p:cNvSpPr>
          <p:nvPr>
            <p:ph type="sldNum" sz="quarter" idx="12"/>
          </p:nvPr>
        </p:nvSpPr>
        <p:spPr/>
        <p:txBody>
          <a:bodyPr/>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5" name=""/>
        <p:cNvGrpSpPr/>
        <p:nvPr/>
      </p:nvGrpSpPr>
      <p:grpSpPr>
        <a:xfrm>
          <a:off x="0" y="0"/>
          <a:ext cx="0" cy="0"/>
          <a:chOff x="0" y="0"/>
          <a:chExt cx="0" cy="0"/>
        </a:xfrm>
      </p:grpSpPr>
      <p:sp>
        <p:nvSpPr>
          <p:cNvPr id="1048684" name="Date Placeholder 1"/>
          <p:cNvSpPr>
            <a:spLocks noGrp="1"/>
          </p:cNvSpPr>
          <p:nvPr>
            <p:ph type="dt" sz="half" idx="10"/>
          </p:nvPr>
        </p:nvSpPr>
        <p:spPr/>
        <p:txBody>
          <a:bodyPr/>
          <a:p>
            <a:fld id="{5BCAD085-E8A6-8845-BD4E-CB4CCA059FC4}" type="datetimeFigureOut">
              <a:rPr lang="en-US" smtClean="0"/>
              <a:t>11/25/2024</a:t>
            </a:fld>
            <a:endParaRPr lang="en-US"/>
          </a:p>
        </p:txBody>
      </p:sp>
      <p:sp>
        <p:nvSpPr>
          <p:cNvPr id="1048685" name="Footer Placeholder 2"/>
          <p:cNvSpPr>
            <a:spLocks noGrp="1"/>
          </p:cNvSpPr>
          <p:nvPr>
            <p:ph type="ftr" sz="quarter" idx="11"/>
          </p:nvPr>
        </p:nvSpPr>
        <p:spPr/>
        <p:txBody>
          <a:bodyPr/>
          <a:p>
            <a:endParaRPr lang="en-US"/>
          </a:p>
        </p:txBody>
      </p:sp>
      <p:sp>
        <p:nvSpPr>
          <p:cNvPr id="1048686" name="Slide Number Placeholder 3"/>
          <p:cNvSpPr>
            <a:spLocks noGrp="1"/>
          </p:cNvSpPr>
          <p:nvPr>
            <p:ph type="sldNum" sz="quarter" idx="12"/>
          </p:nvPr>
        </p:nvSpPr>
        <p:spPr/>
        <p:txBody>
          <a:bodyPr/>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687"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88"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9"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90" name="Date Placeholder 4"/>
          <p:cNvSpPr>
            <a:spLocks noGrp="1"/>
          </p:cNvSpPr>
          <p:nvPr>
            <p:ph type="dt" sz="half" idx="10"/>
          </p:nvPr>
        </p:nvSpPr>
        <p:spPr/>
        <p:txBody>
          <a:bodyPr/>
          <a:p>
            <a:fld id="{5BCAD085-E8A6-8845-BD4E-CB4CCA059FC4}" type="datetimeFigureOut">
              <a:rPr lang="en-US" smtClean="0"/>
              <a:t>11/25/2024</a:t>
            </a:fld>
            <a:endParaRPr lang="en-US"/>
          </a:p>
        </p:txBody>
      </p:sp>
      <p:sp>
        <p:nvSpPr>
          <p:cNvPr id="1048691" name="Footer Placeholder 5"/>
          <p:cNvSpPr>
            <a:spLocks noGrp="1"/>
          </p:cNvSpPr>
          <p:nvPr>
            <p:ph type="ftr" sz="quarter" idx="11"/>
          </p:nvPr>
        </p:nvSpPr>
        <p:spPr/>
        <p:txBody>
          <a:bodyPr/>
          <a:p>
            <a:endParaRPr lang="en-US"/>
          </a:p>
        </p:txBody>
      </p:sp>
      <p:sp>
        <p:nvSpPr>
          <p:cNvPr id="1048692" name="Slide Number Placeholder 6"/>
          <p:cNvSpPr>
            <a:spLocks noGrp="1"/>
          </p:cNvSpPr>
          <p:nvPr>
            <p:ph type="sldNum" sz="quarter" idx="12"/>
          </p:nvPr>
        </p:nvSpPr>
        <p:spPr/>
        <p:txBody>
          <a:bodyPr/>
          <a:p>
            <a:fld id="{C1FF6DA9-008F-8B48-92A6-B652298478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0" name=""/>
        <p:cNvGrpSpPr/>
        <p:nvPr/>
      </p:nvGrpSpPr>
      <p:grpSpPr>
        <a:xfrm>
          <a:off x="0" y="0"/>
          <a:ext cx="0" cy="0"/>
          <a:chOff x="0" y="0"/>
          <a:chExt cx="0" cy="0"/>
        </a:xfrm>
      </p:grpSpPr>
      <p:sp>
        <p:nvSpPr>
          <p:cNvPr id="1048654"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55"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56"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57" name="Date Placeholder 4"/>
          <p:cNvSpPr>
            <a:spLocks noGrp="1"/>
          </p:cNvSpPr>
          <p:nvPr>
            <p:ph type="dt" sz="half" idx="10"/>
          </p:nvPr>
        </p:nvSpPr>
        <p:spPr/>
        <p:txBody>
          <a:bodyPr/>
          <a:p>
            <a:fld id="{5BCAD085-E8A6-8845-BD4E-CB4CCA059FC4}" type="datetimeFigureOut">
              <a:rPr lang="en-US" smtClean="0"/>
              <a:t>11/25/2024</a:t>
            </a:fld>
            <a:endParaRPr lang="en-US"/>
          </a:p>
        </p:txBody>
      </p:sp>
      <p:sp>
        <p:nvSpPr>
          <p:cNvPr id="1048658" name="Footer Placeholder 5"/>
          <p:cNvSpPr>
            <a:spLocks noGrp="1"/>
          </p:cNvSpPr>
          <p:nvPr>
            <p:ph type="ftr" sz="quarter" idx="11"/>
          </p:nvPr>
        </p:nvSpPr>
        <p:spPr/>
        <p:txBody>
          <a:bodyPr/>
          <a:p>
            <a:endParaRPr lang="en-US"/>
          </a:p>
        </p:txBody>
      </p:sp>
      <p:sp>
        <p:nvSpPr>
          <p:cNvPr id="1048659" name="Slide Number Placeholder 6"/>
          <p:cNvSpPr>
            <a:spLocks noGrp="1"/>
          </p:cNvSpPr>
          <p:nvPr>
            <p:ph type="sldNum" sz="quarter" idx="12"/>
          </p:nvPr>
        </p:nvSpPr>
        <p:spPr/>
        <p:txBody>
          <a:bodyPr/>
          <a:p>
            <a:fld id="{C1FF6DA9-008F-8B48-92A6-B652298478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3"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5BCAD085-E8A6-8845-BD4E-CB4CCA059FC4}" type="datetimeFigureOut">
              <a:rPr lang="en-US" smtClean="0"/>
              <a:t>11/25/2024</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C1FF6DA9-008F-8B48-92A6-B652298478BF}"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eaLnBrk="1" hangingPunct="1" latinLnBrk="0" rtl="0">
        <a:spcBef>
          <a:spcPct val="0"/>
        </a:spcBef>
        <a:buNone/>
        <a:defRPr sz="4400" kern="12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sz="3200" kern="1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sz="2800" kern="12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sz="2400" kern="12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sz="2000" kern="12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sz="2000" kern="12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sz="2000" kern="12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sz="2000" kern="12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sz="2000" kern="12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sz="2000" kern="1200">
          <a:solidFill>
            <a:schemeClr val="tx1"/>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5" name="Title 1"/>
          <p:cNvSpPr>
            <a:spLocks noGrp="1"/>
          </p:cNvSpPr>
          <p:nvPr>
            <p:ph type="ctrTitle"/>
          </p:nvPr>
        </p:nvSpPr>
        <p:spPr/>
        <p:txBody>
          <a:bodyPr/>
          <a:p>
            <a:r>
              <a:t>Memory Management in Operating Systems</a:t>
            </a:r>
          </a:p>
        </p:txBody>
      </p:sp>
      <p:sp>
        <p:nvSpPr>
          <p:cNvPr id="1048606" name="Subtitle 2"/>
          <p:cNvSpPr>
            <a:spLocks noGrp="1"/>
          </p:cNvSpPr>
          <p:nvPr>
            <p:ph type="subTitle" idx="1"/>
          </p:nvPr>
        </p:nvSpPr>
        <p:spPr/>
        <p:txBody>
          <a:bodyPr/>
          <a:p>
            <a:r>
              <a:t>A Detailed Overview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9" name="Title 1"/>
          <p:cNvSpPr>
            <a:spLocks noGrp="1"/>
          </p:cNvSpPr>
          <p:nvPr>
            <p:ph type="title"/>
          </p:nvPr>
        </p:nvSpPr>
        <p:spPr/>
        <p:txBody>
          <a:bodyPr/>
          <a:p>
            <a:r>
              <a:t>Contiguous Memory Allocation</a:t>
            </a:r>
          </a:p>
        </p:txBody>
      </p:sp>
      <p:sp>
        <p:nvSpPr>
          <p:cNvPr id="1048640" name="Content Placeholder 2"/>
          <p:cNvSpPr>
            <a:spLocks noGrp="1"/>
          </p:cNvSpPr>
          <p:nvPr>
            <p:ph idx="1"/>
          </p:nvPr>
        </p:nvSpPr>
        <p:spPr/>
        <p:txBody>
          <a:bodyPr>
            <a:normAutofit/>
          </a:bodyPr>
          <a:p>
            <a:r>
              <a:rPr dirty="0" smtClean="0"/>
              <a:t>Memory </a:t>
            </a:r>
            <a:r>
              <a:rPr dirty="0"/>
              <a:t>is divided into fixed-size or variable-size partitions.</a:t>
            </a:r>
          </a:p>
          <a:p>
            <a:r>
              <a:rPr dirty="0" smtClean="0"/>
              <a:t>Each </a:t>
            </a:r>
            <a:r>
              <a:rPr dirty="0"/>
              <a:t>process gets a single contiguous block of memory.</a:t>
            </a:r>
          </a:p>
          <a:p>
            <a:r>
              <a:rPr dirty="0" smtClean="0"/>
              <a:t>Types</a:t>
            </a:r>
            <a:r>
              <a:rPr dirty="0"/>
              <a:t>:</a:t>
            </a:r>
          </a:p>
          <a:p>
            <a:r>
              <a:rPr dirty="0"/>
              <a:t>  - Fixed Partitioning: Simple but causes internal fragmentation.</a:t>
            </a:r>
          </a:p>
          <a:p>
            <a:r>
              <a:rPr dirty="0"/>
              <a:t>  - Dynamic Partitioning: Reduces fragmentation but complex.</a:t>
            </a:r>
          </a:p>
          <a:p>
            <a:r>
              <a:rPr dirty="0" smtClean="0"/>
              <a:t> </a:t>
            </a:r>
            <a:r>
              <a:rPr dirty="0"/>
              <a:t>Issues: External and internal fragmentation.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41" name=""/>
          <p:cNvSpPr>
            <a:spLocks noGrp="1"/>
          </p:cNvSpPr>
          <p:nvPr>
            <p:ph type="title"/>
          </p:nvPr>
        </p:nvSpPr>
        <p:spPr/>
        <p:txBody>
          <a:bodyPr/>
          <a:p>
            <a:r>
              <a:rPr lang="en-US"/>
              <a:t>F</a:t>
            </a:r>
            <a:r>
              <a:rPr lang="en-US"/>
              <a:t>i</a:t>
            </a:r>
            <a:r>
              <a:rPr lang="en-US"/>
              <a:t>x</a:t>
            </a:r>
            <a:r>
              <a:rPr lang="en-US"/>
              <a:t>e</a:t>
            </a:r>
            <a:r>
              <a:rPr lang="en-US"/>
              <a:t>d</a:t>
            </a:r>
            <a:r>
              <a:rPr lang="en-US"/>
              <a:t> </a:t>
            </a:r>
            <a:r>
              <a:rPr lang="en-US"/>
              <a:t>P</a:t>
            </a:r>
            <a:r>
              <a:rPr lang="en-US"/>
              <a:t>a</a:t>
            </a:r>
            <a:r>
              <a:rPr lang="en-US"/>
              <a:t>r</a:t>
            </a:r>
            <a:r>
              <a:rPr lang="en-US"/>
              <a:t>t</a:t>
            </a:r>
            <a:r>
              <a:rPr lang="en-US"/>
              <a:t>i</a:t>
            </a:r>
            <a:r>
              <a:rPr lang="en-US"/>
              <a:t>t</a:t>
            </a:r>
            <a:r>
              <a:rPr lang="en-US"/>
              <a:t>i</a:t>
            </a:r>
            <a:r>
              <a:rPr lang="en-US"/>
              <a:t>o</a:t>
            </a:r>
            <a:r>
              <a:rPr lang="en-US"/>
              <a:t>n </a:t>
            </a:r>
            <a:endParaRPr lang="en-GB"/>
          </a:p>
        </p:txBody>
      </p:sp>
      <p:sp>
        <p:nvSpPr>
          <p:cNvPr id="1048642" name=""/>
          <p:cNvSpPr>
            <a:spLocks noGrp="1"/>
          </p:cNvSpPr>
          <p:nvPr>
            <p:ph idx="1"/>
          </p:nvPr>
        </p:nvSpPr>
        <p:spPr/>
        <p:txBody>
          <a:bodyPr/>
          <a:p>
            <a:r>
              <a:rPr lang="en-GB"/>
              <a:t>The earliest and one of the simplest technique which can be used to load more than one processes into the main memory is Fixed partitioning or Contiguous memory allocation.</a:t>
            </a:r>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43" name=""/>
          <p:cNvSpPr>
            <a:spLocks noGrp="1"/>
          </p:cNvSpPr>
          <p:nvPr>
            <p:ph type="title"/>
          </p:nvPr>
        </p:nvSpPr>
        <p:spPr/>
        <p:txBody>
          <a:bodyPr/>
          <a:p>
            <a:r>
              <a:rPr lang="en-US"/>
              <a:t>C</a:t>
            </a:r>
            <a:r>
              <a:rPr lang="en-US"/>
              <a:t>o</a:t>
            </a:r>
            <a:r>
              <a:rPr lang="en-US"/>
              <a:t>n</a:t>
            </a:r>
            <a:r>
              <a:rPr lang="en-US"/>
              <a:t>t</a:t>
            </a:r>
            <a:r>
              <a:rPr lang="en-US"/>
              <a:t>.</a:t>
            </a:r>
            <a:endParaRPr lang="en-GB"/>
          </a:p>
        </p:txBody>
      </p:sp>
      <p:sp>
        <p:nvSpPr>
          <p:cNvPr id="1048644" name=""/>
          <p:cNvSpPr>
            <a:spLocks noGrp="1"/>
          </p:cNvSpPr>
          <p:nvPr>
            <p:ph idx="1"/>
          </p:nvPr>
        </p:nvSpPr>
        <p:spPr/>
        <p:txBody>
          <a:bodyPr/>
          <a:p>
            <a:r>
              <a:rPr lang="en-GB"/>
              <a:t>In this technique, the main memory is divided into partitions of equal or different sizes.</a:t>
            </a:r>
            <a:endParaRPr lang="en-GB"/>
          </a:p>
          <a:p>
            <a:r>
              <a:rPr lang="en-GB"/>
              <a:t> The operating system always resides in the first partition while the other partitions can be used to store user processes.</a:t>
            </a:r>
            <a:endParaRPr lang="en-GB"/>
          </a:p>
          <a:p>
            <a:endParaRPr lang="en-GB"/>
          </a:p>
          <a:p>
            <a:r>
              <a:rPr lang="en-GB"/>
              <a:t> The memory is assigned to the processes in contiguous way.</a:t>
            </a:r>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8" name=""/>
          <p:cNvSpPr>
            <a:spLocks noGrp="1"/>
          </p:cNvSpPr>
          <p:nvPr>
            <p:ph type="title"/>
          </p:nvPr>
        </p:nvSpPr>
        <p:spPr/>
        <p:txBody>
          <a:bodyPr/>
          <a:p>
            <a:r>
              <a:rPr lang="en-US"/>
              <a:t>C</a:t>
            </a:r>
            <a:r>
              <a:rPr lang="en-US"/>
              <a:t>o</a:t>
            </a:r>
            <a:r>
              <a:rPr lang="en-US"/>
              <a:t>n</a:t>
            </a:r>
            <a:r>
              <a:rPr lang="en-US"/>
              <a:t>s</a:t>
            </a:r>
            <a:endParaRPr lang="en-GB"/>
          </a:p>
        </p:txBody>
      </p:sp>
      <p:sp>
        <p:nvSpPr>
          <p:cNvPr id="1048599" name=""/>
          <p:cNvSpPr>
            <a:spLocks noGrp="1"/>
          </p:cNvSpPr>
          <p:nvPr>
            <p:ph idx="1"/>
          </p:nvPr>
        </p:nvSpPr>
        <p:spPr/>
        <p:txBody>
          <a:bodyPr/>
          <a:p>
            <a:r>
              <a:rPr lang="en-GB"/>
              <a:t>Internal Fragmentation</a:t>
            </a:r>
            <a:endParaRPr lang="en-GB"/>
          </a:p>
          <a:p>
            <a:r>
              <a:rPr lang="en-GB"/>
              <a:t>If the size of the process is lesser then the total size of the partition then some size of the partition get wasted and remain unused. </a:t>
            </a:r>
            <a:endParaRPr lang="en-GB"/>
          </a:p>
          <a:p>
            <a:endParaRPr lang="en-GB"/>
          </a:p>
          <a:p>
            <a:r>
              <a:rPr lang="en-GB"/>
              <a:t>This is wastage of the memory and called internal fragmentation.</a:t>
            </a:r>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4" name=""/>
          <p:cNvSpPr>
            <a:spLocks noGrp="1"/>
          </p:cNvSpPr>
          <p:nvPr>
            <p:ph type="title"/>
          </p:nvPr>
        </p:nvSpPr>
        <p:spPr/>
        <p:txBody>
          <a:bodyPr/>
          <a:p>
            <a:r>
              <a:rPr lang="en-GB"/>
              <a:t>External Fragmentation</a:t>
            </a:r>
            <a:endParaRPr lang="en-GB"/>
          </a:p>
        </p:txBody>
      </p:sp>
      <p:sp>
        <p:nvSpPr>
          <p:cNvPr id="1048595" name=""/>
          <p:cNvSpPr>
            <a:spLocks noGrp="1"/>
          </p:cNvSpPr>
          <p:nvPr>
            <p:ph idx="1"/>
          </p:nvPr>
        </p:nvSpPr>
        <p:spPr/>
        <p:txBody>
          <a:bodyPr>
            <a:normAutofit fontScale="87500" lnSpcReduction="20000"/>
          </a:bodyPr>
          <a:p>
            <a:endParaRPr lang="en-GB"/>
          </a:p>
          <a:p>
            <a:r>
              <a:rPr lang="en-GB"/>
              <a:t>The total unused space of various partitions cannot be used to load the processes even though there is space available but not in the contiguous form.</a:t>
            </a:r>
            <a:endParaRPr lang="en-GB"/>
          </a:p>
          <a:p>
            <a:r>
              <a:rPr lang="en-GB"/>
              <a:t> the remaining 1 MB space of each partition cannot be used as a unit to store a 4 MB process.</a:t>
            </a:r>
            <a:endParaRPr lang="en-GB"/>
          </a:p>
          <a:p>
            <a:endParaRPr lang="en-GB"/>
          </a:p>
          <a:p>
            <a:r>
              <a:rPr lang="en-GB"/>
              <a:t> Despite of the fact that the sufficient space is available to load the process, process will not be loaded.</a:t>
            </a: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0" name=""/>
          <p:cNvSpPr>
            <a:spLocks noGrp="1"/>
          </p:cNvSpPr>
          <p:nvPr>
            <p:ph type="title"/>
          </p:nvPr>
        </p:nvSpPr>
        <p:spPr/>
        <p:txBody>
          <a:bodyPr>
            <a:normAutofit fontScale="90000"/>
          </a:bodyPr>
          <a:p>
            <a:r>
              <a:rPr lang="en-GB"/>
              <a:t>Limitation on the size of the process</a:t>
            </a:r>
            <a:endParaRPr lang="en-GB"/>
          </a:p>
        </p:txBody>
      </p:sp>
      <p:sp>
        <p:nvSpPr>
          <p:cNvPr id="1048591" name=""/>
          <p:cNvSpPr>
            <a:spLocks noGrp="1"/>
          </p:cNvSpPr>
          <p:nvPr>
            <p:ph idx="1"/>
          </p:nvPr>
        </p:nvSpPr>
        <p:spPr>
          <a:xfrm>
            <a:off x="695671" y="1811937"/>
            <a:ext cx="8229600" cy="4525963"/>
          </a:xfrm>
        </p:spPr>
        <p:txBody>
          <a:bodyPr/>
          <a:p>
            <a:endParaRPr lang="en-GB"/>
          </a:p>
          <a:p>
            <a:r>
              <a:rPr lang="en-GB"/>
              <a:t>If the process size is larger than the size of maximum sized partition then that process cannot be loaded into the memory. </a:t>
            </a:r>
            <a:endParaRPr lang="en-GB"/>
          </a:p>
          <a:p>
            <a:r>
              <a:rPr lang="en-GB"/>
              <a:t>Therefore, a limitation can be imposed on the process size that is it cannot be larger than the size of the largest partition.</a:t>
            </a:r>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86" name=""/>
          <p:cNvSpPr>
            <a:spLocks noGrp="1"/>
          </p:cNvSpPr>
          <p:nvPr>
            <p:ph type="title"/>
          </p:nvPr>
        </p:nvSpPr>
        <p:spPr/>
        <p:txBody>
          <a:bodyPr>
            <a:normAutofit fontScale="90000"/>
          </a:bodyPr>
          <a:p>
            <a:r>
              <a:rPr lang="en-GB"/>
              <a:t>Degree of multiprogramming is less</a:t>
            </a:r>
            <a:endParaRPr lang="en-GB"/>
          </a:p>
        </p:txBody>
      </p:sp>
      <p:sp>
        <p:nvSpPr>
          <p:cNvPr id="1048587" name=""/>
          <p:cNvSpPr>
            <a:spLocks noGrp="1"/>
          </p:cNvSpPr>
          <p:nvPr>
            <p:ph idx="1"/>
          </p:nvPr>
        </p:nvSpPr>
        <p:spPr/>
        <p:txBody>
          <a:bodyPr/>
          <a:p>
            <a:r>
              <a:rPr lang="en-GB"/>
              <a:t>By Degree of multi programming, we simply mean the maximum number of processes that can be loaded into the memory at the same time.</a:t>
            </a:r>
            <a:endParaRPr lang="en-GB"/>
          </a:p>
          <a:p>
            <a:endParaRPr lang="en-GB"/>
          </a:p>
          <a:p>
            <a:r>
              <a:rPr lang="en-GB"/>
              <a:t> In fixed partitioning, the degree of multiprogramming is fixed and very less due to the fact that the size of the partition cannot be varied according to the size of processes.</a:t>
            </a:r>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88" name="Title 1"/>
          <p:cNvSpPr>
            <a:spLocks noGrp="1"/>
          </p:cNvSpPr>
          <p:nvPr>
            <p:ph type="title"/>
          </p:nvPr>
        </p:nvSpPr>
        <p:spPr/>
        <p:txBody>
          <a:bodyPr/>
          <a:p>
            <a:r>
              <a:t>Paging</a:t>
            </a:r>
          </a:p>
        </p:txBody>
      </p:sp>
      <p:sp>
        <p:nvSpPr>
          <p:cNvPr id="1048589" name="Content Placeholder 2"/>
          <p:cNvSpPr>
            <a:spLocks noGrp="1"/>
          </p:cNvSpPr>
          <p:nvPr>
            <p:ph idx="1"/>
          </p:nvPr>
        </p:nvSpPr>
        <p:spPr/>
        <p:txBody>
          <a:bodyPr>
            <a:normAutofit/>
          </a:bodyPr>
          <a:p>
            <a:r>
              <a:t>• Memory is divided into fixed-size pages.</a:t>
            </a:r>
          </a:p>
          <a:p>
            <a:r>
              <a:t>• Each process is divided into pages of the same size.</a:t>
            </a:r>
          </a:p>
          <a:p>
            <a:r>
              <a:t>• Logical addresses are translated to physical addresses using a page table.</a:t>
            </a:r>
          </a:p>
          <a:p>
            <a:r>
              <a:t>• Advantages:</a:t>
            </a:r>
          </a:p>
          <a:p>
            <a:r>
              <a:t>  - Eliminates external fragmentation.</a:t>
            </a:r>
          </a:p>
          <a:p>
            <a:r>
              <a:t>  - Enables efficient memory usage.</a:t>
            </a:r>
          </a:p>
          <a:p>
            <a:r>
              <a:t>• Challenges: Managing page tables and TLB misses.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99" name=""/>
          <p:cNvSpPr>
            <a:spLocks noGrp="1"/>
          </p:cNvSpPr>
          <p:nvPr>
            <p:ph type="title"/>
          </p:nvPr>
        </p:nvSpPr>
        <p:spPr/>
        <p:txBody>
          <a:bodyPr/>
          <a:p>
            <a:r>
              <a:rPr lang="en-US"/>
              <a:t>V</a:t>
            </a:r>
            <a:r>
              <a:rPr lang="en-US"/>
              <a:t>a</a:t>
            </a:r>
            <a:r>
              <a:rPr lang="en-US"/>
              <a:t>r</a:t>
            </a:r>
            <a:r>
              <a:rPr lang="en-US"/>
              <a:t>i</a:t>
            </a:r>
            <a:r>
              <a:rPr lang="en-US"/>
              <a:t>a</a:t>
            </a:r>
            <a:r>
              <a:rPr lang="en-US"/>
              <a:t>b</a:t>
            </a:r>
            <a:r>
              <a:rPr lang="en-US"/>
              <a:t>l</a:t>
            </a:r>
            <a:r>
              <a:rPr lang="en-US"/>
              <a:t>e</a:t>
            </a:r>
            <a:r>
              <a:rPr lang="en-US"/>
              <a:t> </a:t>
            </a:r>
            <a:r>
              <a:rPr lang="en-US"/>
              <a:t>P</a:t>
            </a:r>
            <a:r>
              <a:rPr lang="en-US"/>
              <a:t>a</a:t>
            </a:r>
            <a:r>
              <a:rPr lang="en-US"/>
              <a:t>r</a:t>
            </a:r>
            <a:r>
              <a:rPr lang="en-US"/>
              <a:t>t</a:t>
            </a:r>
            <a:r>
              <a:rPr lang="en-US"/>
              <a:t>i</a:t>
            </a:r>
            <a:r>
              <a:rPr lang="en-US"/>
              <a:t>t</a:t>
            </a:r>
            <a:r>
              <a:rPr lang="en-US"/>
              <a:t>i</a:t>
            </a:r>
            <a:r>
              <a:rPr lang="en-US"/>
              <a:t>o</a:t>
            </a:r>
            <a:r>
              <a:rPr lang="en-US"/>
              <a:t>n</a:t>
            </a:r>
            <a:r>
              <a:rPr lang="en-US"/>
              <a:t>i</a:t>
            </a:r>
            <a:r>
              <a:rPr lang="en-US"/>
              <a:t>n</a:t>
            </a:r>
            <a:r>
              <a:rPr lang="en-US"/>
              <a:t>g</a:t>
            </a:r>
            <a:r>
              <a:rPr lang="en-US"/>
              <a:t> </a:t>
            </a:r>
            <a:endParaRPr lang="en-GB"/>
          </a:p>
        </p:txBody>
      </p:sp>
      <p:sp>
        <p:nvSpPr>
          <p:cNvPr id="1048700" name=""/>
          <p:cNvSpPr>
            <a:spLocks noGrp="1"/>
          </p:cNvSpPr>
          <p:nvPr>
            <p:ph idx="1"/>
          </p:nvPr>
        </p:nvSpPr>
        <p:spPr/>
        <p:txBody>
          <a:bodyPr/>
          <a:p>
            <a:r>
              <a:rPr lang="en-US"/>
              <a:t>V</a:t>
            </a:r>
            <a:r>
              <a:rPr lang="en-US"/>
              <a:t>a</a:t>
            </a:r>
            <a:r>
              <a:rPr lang="en-US"/>
              <a:t>r</a:t>
            </a:r>
            <a:r>
              <a:rPr lang="en-US"/>
              <a:t>i</a:t>
            </a:r>
            <a:r>
              <a:rPr lang="en-US"/>
              <a:t>a</a:t>
            </a:r>
            <a:r>
              <a:rPr lang="en-US"/>
              <a:t>b</a:t>
            </a:r>
            <a:r>
              <a:rPr lang="en-US"/>
              <a:t>l</a:t>
            </a:r>
            <a:r>
              <a:rPr lang="en-US"/>
              <a:t>e</a:t>
            </a:r>
            <a:r>
              <a:rPr lang="en-US"/>
              <a:t> </a:t>
            </a:r>
            <a:r>
              <a:rPr lang="en-GB"/>
              <a:t>partitioning tries to overcome the problems caused by fixed partitioning.</a:t>
            </a:r>
            <a:endParaRPr lang="en-GB"/>
          </a:p>
          <a:p>
            <a:endParaRPr lang="en-GB"/>
          </a:p>
          <a:p>
            <a:r>
              <a:rPr lang="en-GB"/>
              <a:t> In this technique, the partition size is not declared initially. </a:t>
            </a:r>
            <a:endParaRPr lang="en-GB"/>
          </a:p>
          <a:p>
            <a:endParaRPr lang="en-GB"/>
          </a:p>
          <a:p>
            <a:r>
              <a:rPr lang="en-GB"/>
              <a:t>It is declared at the time of process loading.</a:t>
            </a:r>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01" name=""/>
          <p:cNvSpPr>
            <a:spLocks noGrp="1"/>
          </p:cNvSpPr>
          <p:nvPr>
            <p:ph type="title"/>
          </p:nvPr>
        </p:nvSpPr>
        <p:spPr/>
        <p:txBody>
          <a:bodyPr/>
          <a:p>
            <a:r>
              <a:rPr lang="en-US"/>
              <a:t>C</a:t>
            </a:r>
            <a:r>
              <a:rPr lang="en-US"/>
              <a:t>o</a:t>
            </a:r>
            <a:r>
              <a:rPr lang="en-US"/>
              <a:t>n</a:t>
            </a:r>
            <a:r>
              <a:rPr lang="en-US"/>
              <a:t>t</a:t>
            </a:r>
            <a:r>
              <a:rPr lang="en-US"/>
              <a:t>.</a:t>
            </a:r>
            <a:r>
              <a:rPr lang="en-US"/>
              <a:t> </a:t>
            </a:r>
            <a:endParaRPr lang="en-GB"/>
          </a:p>
        </p:txBody>
      </p:sp>
      <p:sp>
        <p:nvSpPr>
          <p:cNvPr id="1048702" name=""/>
          <p:cNvSpPr>
            <a:spLocks noGrp="1"/>
          </p:cNvSpPr>
          <p:nvPr>
            <p:ph idx="1"/>
          </p:nvPr>
        </p:nvSpPr>
        <p:spPr/>
        <p:txBody>
          <a:bodyPr>
            <a:normAutofit/>
          </a:bodyPr>
          <a:p>
            <a:r>
              <a:rPr lang="en-GB"/>
              <a:t>The first partition is reserved for the operating system.</a:t>
            </a:r>
            <a:endParaRPr lang="en-GB"/>
          </a:p>
          <a:p>
            <a:endParaRPr lang="en-GB"/>
          </a:p>
          <a:p>
            <a:r>
              <a:rPr lang="en-GB"/>
              <a:t> The remaining space is divided into parts. The size of each partition will be equal to the size of the process. </a:t>
            </a:r>
            <a:endParaRPr lang="en-GB"/>
          </a:p>
          <a:p>
            <a:endParaRPr lang="en-GB"/>
          </a:p>
          <a:p>
            <a:r>
              <a:rPr lang="en-GB"/>
              <a:t>The partition size varies according to the need of the process so that the internal fragmentation can be avoided.</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7" name="Title 1"/>
          <p:cNvSpPr>
            <a:spLocks noGrp="1"/>
          </p:cNvSpPr>
          <p:nvPr>
            <p:ph type="title"/>
          </p:nvPr>
        </p:nvSpPr>
        <p:spPr/>
        <p:txBody>
          <a:bodyPr>
            <a:normAutofit/>
          </a:bodyPr>
          <a:p>
            <a:r>
              <a:t>Introduction to Memory Management</a:t>
            </a:r>
          </a:p>
        </p:txBody>
      </p:sp>
      <p:sp>
        <p:nvSpPr>
          <p:cNvPr id="1048608" name="Content Placeholder 2"/>
          <p:cNvSpPr>
            <a:spLocks noGrp="1"/>
          </p:cNvSpPr>
          <p:nvPr>
            <p:ph idx="1"/>
          </p:nvPr>
        </p:nvSpPr>
        <p:spPr/>
        <p:txBody>
          <a:bodyPr>
            <a:normAutofit/>
          </a:bodyPr>
          <a:p>
            <a:r>
              <a:t>• Memory management is a crucial functionality of the operating system.</a:t>
            </a:r>
          </a:p>
          <a:p>
            <a:r>
              <a:t>• It ensures efficient allocation, usage, and recycling of memory.</a:t>
            </a:r>
          </a:p>
          <a:p>
            <a:r>
              <a:t>• Objectives:</a:t>
            </a:r>
          </a:p>
          <a:p>
            <a:r>
              <a:t>  - Maximize memory utilization.</a:t>
            </a:r>
          </a:p>
          <a:p>
            <a:r>
              <a:t>  - Provide a way for processes to share and protect memory.</a:t>
            </a:r>
          </a:p>
          <a:p>
            <a:r>
              <a:t>  - Enable virtual memory for multitasking.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703" name=""/>
          <p:cNvSpPr>
            <a:spLocks noGrp="1"/>
          </p:cNvSpPr>
          <p:nvPr>
            <p:ph type="title"/>
          </p:nvPr>
        </p:nvSpPr>
        <p:spPr/>
        <p:txBody>
          <a:bodyPr/>
          <a:p>
            <a:r>
              <a:rPr lang="en-US"/>
              <a:t>C</a:t>
            </a:r>
            <a:r>
              <a:rPr lang="en-US"/>
              <a:t>o</a:t>
            </a:r>
            <a:r>
              <a:rPr lang="en-US"/>
              <a:t>n</a:t>
            </a:r>
            <a:r>
              <a:rPr lang="en-US"/>
              <a:t>s</a:t>
            </a:r>
            <a:endParaRPr lang="en-GB"/>
          </a:p>
        </p:txBody>
      </p:sp>
      <p:sp>
        <p:nvSpPr>
          <p:cNvPr id="1048704" name=""/>
          <p:cNvSpPr>
            <a:spLocks noGrp="1"/>
          </p:cNvSpPr>
          <p:nvPr>
            <p:ph idx="1"/>
          </p:nvPr>
        </p:nvSpPr>
        <p:spPr/>
        <p:txBody>
          <a:bodyPr>
            <a:normAutofit/>
          </a:bodyPr>
          <a:p>
            <a:r>
              <a:rPr lang="en-GB"/>
              <a:t>No Internal Fragmentation</a:t>
            </a:r>
            <a:endParaRPr lang="en-GB"/>
          </a:p>
          <a:p>
            <a:endParaRPr lang="en-GB"/>
          </a:p>
          <a:p>
            <a:r>
              <a:rPr lang="en-GB"/>
              <a:t>Given the fact that the partitions in dynamic partitioning are created according to the need of the process, </a:t>
            </a:r>
            <a:endParaRPr lang="en-GB"/>
          </a:p>
          <a:p>
            <a:endParaRPr lang="en-GB"/>
          </a:p>
          <a:p>
            <a:r>
              <a:rPr lang="en-GB"/>
              <a:t>It is clear that there will not be any internal fragmentation because there will not be any unused remaining space in the partition.</a:t>
            </a:r>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705" name=""/>
          <p:cNvSpPr>
            <a:spLocks noGrp="1"/>
          </p:cNvSpPr>
          <p:nvPr>
            <p:ph type="title"/>
          </p:nvPr>
        </p:nvSpPr>
        <p:spPr/>
        <p:txBody>
          <a:bodyPr>
            <a:normAutofit fontScale="90000"/>
          </a:bodyPr>
          <a:p>
            <a:r>
              <a:rPr lang="en-GB"/>
              <a:t>No Limitation on the size of the process</a:t>
            </a:r>
            <a:endParaRPr lang="en-GB"/>
          </a:p>
        </p:txBody>
      </p:sp>
      <p:sp>
        <p:nvSpPr>
          <p:cNvPr id="1048706" name=""/>
          <p:cNvSpPr>
            <a:spLocks noGrp="1"/>
          </p:cNvSpPr>
          <p:nvPr>
            <p:ph idx="1"/>
          </p:nvPr>
        </p:nvSpPr>
        <p:spPr/>
        <p:txBody>
          <a:bodyPr>
            <a:normAutofit/>
          </a:bodyPr>
          <a:p>
            <a:endParaRPr lang="en-GB"/>
          </a:p>
          <a:p>
            <a:r>
              <a:rPr lang="en-GB"/>
              <a:t>In Fixed partitioning, the process with the size greater than the size of the largest partition could not be executed due to the lack of sufficient contiguous memory.</a:t>
            </a:r>
            <a:endParaRPr lang="en-GB"/>
          </a:p>
          <a:p>
            <a:r>
              <a:rPr lang="en-GB"/>
              <a:t> Here, In Dynamic partitioning, the process size can't be restricted since the partition size is decided according to the process size.</a:t>
            </a:r>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07" name=""/>
          <p:cNvSpPr>
            <a:spLocks noGrp="1"/>
          </p:cNvSpPr>
          <p:nvPr>
            <p:ph type="title"/>
          </p:nvPr>
        </p:nvSpPr>
        <p:spPr/>
        <p:txBody>
          <a:bodyPr>
            <a:normAutofit fontScale="90000"/>
          </a:bodyPr>
          <a:p>
            <a:r>
              <a:rPr lang="en-GB"/>
              <a:t>Degree of multiprogramming is dynamic</a:t>
            </a:r>
            <a:endParaRPr lang="en-GB"/>
          </a:p>
        </p:txBody>
      </p:sp>
      <p:sp>
        <p:nvSpPr>
          <p:cNvPr id="1048708" name=""/>
          <p:cNvSpPr>
            <a:spLocks noGrp="1"/>
          </p:cNvSpPr>
          <p:nvPr>
            <p:ph idx="1"/>
          </p:nvPr>
        </p:nvSpPr>
        <p:spPr/>
        <p:txBody>
          <a:bodyPr/>
          <a:p>
            <a:endParaRPr lang="en-GB"/>
          </a:p>
          <a:p>
            <a:r>
              <a:rPr lang="en-GB"/>
              <a:t>Due to the absence of internal fragmentation, </a:t>
            </a:r>
            <a:endParaRPr lang="en-GB"/>
          </a:p>
          <a:p>
            <a:endParaRPr lang="en-GB"/>
          </a:p>
          <a:p>
            <a:r>
              <a:rPr lang="en-GB"/>
              <a:t>there will not be any unused space in the partition hence more processes can be loaded in the memory at the same time.</a:t>
            </a:r>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709" name=""/>
          <p:cNvSpPr>
            <a:spLocks noGrp="1"/>
          </p:cNvSpPr>
          <p:nvPr>
            <p:ph type="title"/>
          </p:nvPr>
        </p:nvSpPr>
        <p:spPr/>
        <p:txBody>
          <a:bodyPr/>
          <a:p>
            <a:r>
              <a:rPr lang="en-US"/>
              <a:t>D</a:t>
            </a:r>
            <a:r>
              <a:rPr lang="en-US"/>
              <a:t>i</a:t>
            </a:r>
            <a:r>
              <a:rPr lang="en-US"/>
              <a:t>s</a:t>
            </a:r>
            <a:r>
              <a:rPr lang="en-US"/>
              <a:t>a</a:t>
            </a:r>
            <a:r>
              <a:rPr lang="en-US"/>
              <a:t>d</a:t>
            </a:r>
            <a:r>
              <a:rPr lang="en-US"/>
              <a:t>v</a:t>
            </a:r>
            <a:r>
              <a:rPr lang="en-US"/>
              <a:t>a</a:t>
            </a:r>
            <a:r>
              <a:rPr lang="en-US"/>
              <a:t>ntages </a:t>
            </a:r>
            <a:endParaRPr lang="en-GB"/>
          </a:p>
        </p:txBody>
      </p:sp>
      <p:sp>
        <p:nvSpPr>
          <p:cNvPr id="1048710" name=""/>
          <p:cNvSpPr>
            <a:spLocks noGrp="1"/>
          </p:cNvSpPr>
          <p:nvPr>
            <p:ph idx="1"/>
          </p:nvPr>
        </p:nvSpPr>
        <p:spPr>
          <a:xfrm rot="65885">
            <a:off x="431665" y="1003906"/>
            <a:ext cx="8009308" cy="5635549"/>
          </a:xfrm>
        </p:spPr>
        <p:txBody>
          <a:bodyPr>
            <a:normAutofit fontScale="90625" lnSpcReduction="20000"/>
          </a:bodyPr>
          <a:p>
            <a:r>
              <a:rPr lang="en-GB"/>
              <a:t>External Fragmentation</a:t>
            </a:r>
            <a:endParaRPr lang="en-GB"/>
          </a:p>
          <a:p>
            <a:r>
              <a:rPr lang="en-GB"/>
              <a:t>Absence of internal fragmentation doesn't mean that there will not be external fragmentation.</a:t>
            </a:r>
            <a:endParaRPr lang="en-GB"/>
          </a:p>
          <a:p>
            <a:r>
              <a:rPr lang="en-GB"/>
              <a:t>Let's consider three processes P1 (1 MB) and P2 (3 MB) and P3 (1 MB) are being loaded in the respective partitions of the main memory.</a:t>
            </a:r>
            <a:endParaRPr lang="en-GB"/>
          </a:p>
          <a:p>
            <a:r>
              <a:rPr lang="en-GB"/>
              <a:t>After some time P1 and P3 got completed and their assigned space is freed. Now there are two unused partitions (1 MB and 1 MB) available in the main memory but they cannot be used to load a 2 MB process in the memory since they are not contiguously located.</a:t>
            </a:r>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711" name=""/>
          <p:cNvSpPr>
            <a:spLocks noGrp="1"/>
          </p:cNvSpPr>
          <p:nvPr>
            <p:ph type="title"/>
          </p:nvPr>
        </p:nvSpPr>
        <p:spPr/>
        <p:txBody>
          <a:bodyPr/>
          <a:p>
            <a:endParaRPr lang="en-GB"/>
          </a:p>
        </p:txBody>
      </p:sp>
      <p:sp>
        <p:nvSpPr>
          <p:cNvPr id="1048712" name=""/>
          <p:cNvSpPr>
            <a:spLocks noGrp="1"/>
          </p:cNvSpPr>
          <p:nvPr>
            <p:ph idx="1"/>
          </p:nvPr>
        </p:nvSpPr>
        <p:spPr/>
        <p:txBody>
          <a:bodyPr/>
          <a:p>
            <a:r>
              <a:rPr lang="en-GB"/>
              <a:t>After some time P1 and P3 got completed and their assigned space is freed. Now there are two unused partitions (1 MB and 1 MB) available in the main memory but they cannot be used to load a 2 MB process in the memory since they are not contiguously located.</a:t>
            </a:r>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713" name=""/>
          <p:cNvSpPr>
            <a:spLocks noGrp="1"/>
          </p:cNvSpPr>
          <p:nvPr>
            <p:ph type="title"/>
          </p:nvPr>
        </p:nvSpPr>
        <p:spPr/>
        <p:txBody>
          <a:bodyPr/>
          <a:p>
            <a:endParaRPr lang="en-GB"/>
          </a:p>
        </p:txBody>
      </p:sp>
      <p:sp>
        <p:nvSpPr>
          <p:cNvPr id="1048714" name=""/>
          <p:cNvSpPr>
            <a:spLocks noGrp="1"/>
          </p:cNvSpPr>
          <p:nvPr>
            <p:ph idx="1"/>
          </p:nvPr>
        </p:nvSpPr>
        <p:spPr/>
        <p:txBody>
          <a:bodyPr/>
          <a:p>
            <a:r>
              <a:rPr lang="en-GB"/>
              <a:t>The rule says that the process must be contiguously present in the main memory to get executed. We need to change this rule to avoid external fragmentation.</a:t>
            </a:r>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715" name=""/>
          <p:cNvSpPr>
            <a:spLocks noGrp="1"/>
          </p:cNvSpPr>
          <p:nvPr>
            <p:ph type="title"/>
          </p:nvPr>
        </p:nvSpPr>
        <p:spPr/>
        <p:txBody>
          <a:bodyPr/>
          <a:p>
            <a:r>
              <a:rPr lang="en-GB"/>
              <a:t>Complex Memory Allocation</a:t>
            </a:r>
            <a:endParaRPr lang="en-GB"/>
          </a:p>
        </p:txBody>
      </p:sp>
      <p:sp>
        <p:nvSpPr>
          <p:cNvPr id="1048716" name=""/>
          <p:cNvSpPr>
            <a:spLocks noGrp="1"/>
          </p:cNvSpPr>
          <p:nvPr>
            <p:ph idx="1"/>
          </p:nvPr>
        </p:nvSpPr>
        <p:spPr/>
        <p:txBody>
          <a:bodyPr>
            <a:normAutofit/>
          </a:bodyPr>
          <a:p>
            <a:endParaRPr lang="en-GB"/>
          </a:p>
          <a:p>
            <a:r>
              <a:rPr lang="en-GB"/>
              <a:t>In Fixed partitioning, the list of partitions is made once and will never change but in dynamic partitioning, the allocation and deallocation is very complex since the partition size will be varied every time when it is assigned to a new process. OS has to keep track of all the partitions.</a:t>
            </a:r>
            <a:endParaRPr lang="en-GB"/>
          </a:p>
          <a:p>
            <a:r>
              <a:rPr lang="en-GB"/>
              <a:t>Due to the fact that the allocation and deallocation are done very frequently in dynamic memory allocation and the partition size will be changed at each time, it is going to be very difficult for OS to manage everything.</a:t>
            </a:r>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717" name=""/>
          <p:cNvSpPr>
            <a:spLocks noGrp="1"/>
          </p:cNvSpPr>
          <p:nvPr>
            <p:ph type="title"/>
          </p:nvPr>
        </p:nvSpPr>
        <p:spPr/>
        <p:txBody>
          <a:bodyPr/>
          <a:p>
            <a:r>
              <a:rPr lang="en-US"/>
              <a:t>C</a:t>
            </a:r>
            <a:r>
              <a:rPr lang="en-US"/>
              <a:t>o</a:t>
            </a:r>
            <a:r>
              <a:rPr lang="en-US"/>
              <a:t>n</a:t>
            </a:r>
            <a:r>
              <a:rPr lang="en-US"/>
              <a:t>t</a:t>
            </a:r>
            <a:r>
              <a:rPr lang="en-US"/>
              <a:t>.</a:t>
            </a:r>
            <a:endParaRPr lang="en-GB"/>
          </a:p>
        </p:txBody>
      </p:sp>
      <p:sp>
        <p:nvSpPr>
          <p:cNvPr id="1048718" name=""/>
          <p:cNvSpPr>
            <a:spLocks noGrp="1"/>
          </p:cNvSpPr>
          <p:nvPr>
            <p:ph idx="1"/>
          </p:nvPr>
        </p:nvSpPr>
        <p:spPr/>
        <p:txBody>
          <a:bodyPr/>
          <a:p>
            <a:r>
              <a:rPr lang="en-GB"/>
              <a:t>In compaction, all the free partitions are made contiguous and all the loaded partitions are brought together.</a:t>
            </a:r>
            <a:endParaRPr lang="en-GB"/>
          </a:p>
          <a:p>
            <a:r>
              <a:rPr lang="en-GB"/>
              <a:t>By applying this technique, we can store the bigger processes in the memory. The free partitions are merged which can now be allocated according to the needs of new processes. This technique is also called defragmentation.</a:t>
            </a:r>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719" name=""/>
          <p:cNvSpPr>
            <a:spLocks noGrp="1"/>
          </p:cNvSpPr>
          <p:nvPr>
            <p:ph type="title"/>
          </p:nvPr>
        </p:nvSpPr>
        <p:spPr/>
        <p:txBody>
          <a:bodyPr/>
          <a:p>
            <a:r>
              <a:rPr lang="en-US"/>
              <a:t>Portioning </a:t>
            </a:r>
            <a:r>
              <a:rPr lang="en-US"/>
              <a:t>A</a:t>
            </a:r>
            <a:r>
              <a:rPr lang="en-US"/>
              <a:t>l</a:t>
            </a:r>
            <a:r>
              <a:rPr lang="en-US"/>
              <a:t>g</a:t>
            </a:r>
            <a:r>
              <a:rPr lang="en-US"/>
              <a:t>o</a:t>
            </a:r>
            <a:r>
              <a:rPr lang="en-US"/>
              <a:t>r</a:t>
            </a:r>
            <a:r>
              <a:rPr lang="en-US"/>
              <a:t>t</a:t>
            </a:r>
            <a:r>
              <a:rPr lang="en-US"/>
              <a:t>h</a:t>
            </a:r>
            <a:r>
              <a:rPr lang="en-US"/>
              <a:t>i</a:t>
            </a:r>
            <a:r>
              <a:rPr lang="en-US"/>
              <a:t>m</a:t>
            </a:r>
            <a:r>
              <a:rPr lang="en-US"/>
              <a:t>s</a:t>
            </a:r>
            <a:r>
              <a:rPr lang="en-US"/>
              <a:t> </a:t>
            </a:r>
            <a:endParaRPr lang="en-GB"/>
          </a:p>
        </p:txBody>
      </p:sp>
      <p:sp>
        <p:nvSpPr>
          <p:cNvPr id="1048720" name=""/>
          <p:cNvSpPr>
            <a:spLocks noGrp="1"/>
          </p:cNvSpPr>
          <p:nvPr>
            <p:ph idx="1"/>
          </p:nvPr>
        </p:nvSpPr>
        <p:spPr/>
        <p:txBody>
          <a:bodyPr/>
          <a:p>
            <a:r>
              <a:rPr lang="en-US"/>
              <a:t>F</a:t>
            </a:r>
            <a:r>
              <a:rPr lang="en-US"/>
              <a:t>i</a:t>
            </a:r>
            <a:r>
              <a:rPr lang="en-US"/>
              <a:t>r</a:t>
            </a:r>
            <a:r>
              <a:rPr lang="en-US"/>
              <a:t>s</a:t>
            </a:r>
            <a:r>
              <a:rPr lang="en-US"/>
              <a:t>t</a:t>
            </a:r>
            <a:r>
              <a:rPr lang="en-US"/>
              <a:t> </a:t>
            </a:r>
            <a:r>
              <a:rPr lang="en-US"/>
              <a:t>F</a:t>
            </a:r>
            <a:r>
              <a:rPr lang="en-US"/>
              <a:t>i</a:t>
            </a:r>
            <a:r>
              <a:rPr lang="en-US"/>
              <a:t>t</a:t>
            </a:r>
            <a:r>
              <a:rPr lang="en-US"/>
              <a:t> </a:t>
            </a:r>
            <a:r>
              <a:rPr lang="en-US"/>
              <a:t>Algorthims </a:t>
            </a:r>
            <a:endParaRPr lang="en-GB"/>
          </a:p>
          <a:p>
            <a:r>
              <a:rPr lang="en-US"/>
              <a:t>N</a:t>
            </a:r>
            <a:r>
              <a:rPr lang="en-US"/>
              <a:t>e</a:t>
            </a:r>
            <a:r>
              <a:rPr lang="en-US"/>
              <a:t>x</a:t>
            </a:r>
            <a:r>
              <a:rPr lang="en-US"/>
              <a:t>t</a:t>
            </a:r>
            <a:r>
              <a:rPr lang="en-US"/>
              <a:t> </a:t>
            </a:r>
            <a:r>
              <a:rPr lang="en-US"/>
              <a:t>F</a:t>
            </a:r>
            <a:r>
              <a:rPr lang="en-US"/>
              <a:t>i</a:t>
            </a:r>
            <a:r>
              <a:rPr lang="en-US"/>
              <a:t>t</a:t>
            </a:r>
            <a:r>
              <a:rPr lang="en-US"/>
              <a:t> </a:t>
            </a:r>
            <a:r>
              <a:rPr lang="en-US"/>
              <a:t>A</a:t>
            </a:r>
            <a:r>
              <a:rPr lang="en-US"/>
              <a:t>l</a:t>
            </a:r>
            <a:r>
              <a:rPr lang="en-US"/>
              <a:t>g</a:t>
            </a:r>
            <a:r>
              <a:rPr lang="en-US"/>
              <a:t>o</a:t>
            </a:r>
            <a:r>
              <a:rPr lang="en-US"/>
              <a:t>r</a:t>
            </a:r>
            <a:r>
              <a:rPr lang="en-US"/>
              <a:t>t</a:t>
            </a:r>
            <a:r>
              <a:rPr lang="en-US"/>
              <a:t>h</a:t>
            </a:r>
            <a:r>
              <a:rPr lang="en-US"/>
              <a:t>i</a:t>
            </a:r>
            <a:r>
              <a:rPr lang="en-US"/>
              <a:t>m</a:t>
            </a:r>
            <a:r>
              <a:rPr lang="en-US"/>
              <a:t>s</a:t>
            </a:r>
            <a:r>
              <a:rPr lang="en-US"/>
              <a:t> </a:t>
            </a:r>
            <a:endParaRPr lang="en-GB"/>
          </a:p>
          <a:p>
            <a:r>
              <a:rPr lang="en-US"/>
              <a:t>B</a:t>
            </a:r>
            <a:r>
              <a:rPr lang="en-US"/>
              <a:t>e</a:t>
            </a:r>
            <a:r>
              <a:rPr lang="en-US"/>
              <a:t>s</a:t>
            </a:r>
            <a:r>
              <a:rPr lang="en-US"/>
              <a:t>t</a:t>
            </a:r>
            <a:r>
              <a:rPr lang="en-US"/>
              <a:t> </a:t>
            </a:r>
            <a:r>
              <a:rPr lang="en-US"/>
              <a:t>F</a:t>
            </a:r>
            <a:r>
              <a:rPr lang="en-US"/>
              <a:t>i</a:t>
            </a:r>
            <a:r>
              <a:rPr lang="en-US"/>
              <a:t>t</a:t>
            </a:r>
            <a:r>
              <a:rPr lang="en-US"/>
              <a:t>s</a:t>
            </a:r>
            <a:r>
              <a:rPr lang="en-US"/>
              <a:t> </a:t>
            </a:r>
            <a:r>
              <a:rPr lang="en-US"/>
              <a:t>A</a:t>
            </a:r>
            <a:r>
              <a:rPr lang="en-US"/>
              <a:t>l</a:t>
            </a:r>
            <a:r>
              <a:rPr lang="en-US"/>
              <a:t>g</a:t>
            </a:r>
            <a:r>
              <a:rPr lang="en-US"/>
              <a:t>o</a:t>
            </a:r>
            <a:r>
              <a:rPr lang="en-US"/>
              <a:t>r</a:t>
            </a:r>
            <a:r>
              <a:rPr lang="en-US"/>
              <a:t>t</a:t>
            </a:r>
            <a:r>
              <a:rPr lang="en-US"/>
              <a:t>h</a:t>
            </a:r>
            <a:r>
              <a:rPr lang="en-US"/>
              <a:t>i</a:t>
            </a:r>
            <a:r>
              <a:rPr lang="en-US"/>
              <a:t>m</a:t>
            </a:r>
            <a:r>
              <a:rPr lang="en-US"/>
              <a:t>s</a:t>
            </a:r>
            <a:r>
              <a:rPr lang="en-US"/>
              <a:t> </a:t>
            </a:r>
            <a:endParaRPr lang="en-GB"/>
          </a:p>
          <a:p>
            <a:r>
              <a:rPr lang="en-US"/>
              <a:t>Worst </a:t>
            </a:r>
            <a:r>
              <a:rPr lang="en-US"/>
              <a:t>f</a:t>
            </a:r>
            <a:r>
              <a:rPr lang="en-US"/>
              <a:t>i</a:t>
            </a:r>
            <a:r>
              <a:rPr lang="en-US"/>
              <a:t>t</a:t>
            </a:r>
            <a:r>
              <a:rPr lang="en-US"/>
              <a:t> </a:t>
            </a:r>
            <a:r>
              <a:rPr lang="en-US"/>
              <a:t>A</a:t>
            </a:r>
            <a:r>
              <a:rPr lang="en-US"/>
              <a:t>l</a:t>
            </a:r>
            <a:r>
              <a:rPr lang="en-US"/>
              <a:t>g</a:t>
            </a:r>
            <a:r>
              <a:rPr lang="en-US"/>
              <a:t>o</a:t>
            </a:r>
            <a:r>
              <a:rPr lang="en-US"/>
              <a:t>r</a:t>
            </a:r>
            <a:r>
              <a:rPr lang="en-US"/>
              <a:t>t</a:t>
            </a:r>
            <a:r>
              <a:rPr lang="en-US"/>
              <a:t>h</a:t>
            </a:r>
            <a:r>
              <a:rPr lang="en-US"/>
              <a:t>i</a:t>
            </a:r>
            <a:r>
              <a:rPr lang="en-US"/>
              <a:t>m</a:t>
            </a:r>
            <a:r>
              <a:rPr lang="en-US"/>
              <a:t>s</a:t>
            </a:r>
            <a:r>
              <a:rPr lang="en-US"/>
              <a:t> </a:t>
            </a:r>
            <a:endParaRPr lang="en-GB"/>
          </a:p>
          <a:p>
            <a:r>
              <a:rPr lang="en-US"/>
              <a:t>Q</a:t>
            </a:r>
            <a:r>
              <a:rPr lang="en-US"/>
              <a:t>u</a:t>
            </a:r>
            <a:r>
              <a:rPr lang="en-US"/>
              <a:t>i</a:t>
            </a:r>
            <a:r>
              <a:rPr lang="en-US"/>
              <a:t>c</a:t>
            </a:r>
            <a:r>
              <a:rPr lang="en-US"/>
              <a:t>k</a:t>
            </a:r>
            <a:r>
              <a:rPr lang="en-US"/>
              <a:t> </a:t>
            </a:r>
            <a:r>
              <a:rPr lang="en-US"/>
              <a:t>Fit </a:t>
            </a:r>
            <a:r>
              <a:rPr lang="en-US"/>
              <a:t>A</a:t>
            </a:r>
            <a:r>
              <a:rPr lang="en-US"/>
              <a:t>l</a:t>
            </a:r>
            <a:r>
              <a:rPr lang="en-US"/>
              <a:t>g</a:t>
            </a:r>
            <a:r>
              <a:rPr lang="en-US"/>
              <a:t>o</a:t>
            </a:r>
            <a:r>
              <a:rPr lang="en-US"/>
              <a:t>r</a:t>
            </a:r>
            <a:r>
              <a:rPr lang="en-US"/>
              <a:t>t</a:t>
            </a:r>
            <a:r>
              <a:rPr lang="en-US"/>
              <a:t>h</a:t>
            </a:r>
            <a:r>
              <a:rPr lang="en-US"/>
              <a:t>i</a:t>
            </a:r>
            <a:r>
              <a:rPr lang="en-US"/>
              <a:t>m</a:t>
            </a:r>
            <a:r>
              <a:rPr lang="en-US"/>
              <a:t>s</a:t>
            </a:r>
            <a:r>
              <a:rPr lang="en-US"/>
              <a:t> </a:t>
            </a:r>
            <a:endParaRPr lang="en-GB"/>
          </a:p>
          <a:p>
            <a:endParaRPr lang="en-GB"/>
          </a:p>
          <a:p>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2" name="Title 1"/>
          <p:cNvSpPr>
            <a:spLocks noGrp="1"/>
          </p:cNvSpPr>
          <p:nvPr>
            <p:ph type="title"/>
          </p:nvPr>
        </p:nvSpPr>
        <p:spPr/>
        <p:txBody>
          <a:bodyPr/>
          <a:p>
            <a:r>
              <a:t>Segmentation</a:t>
            </a:r>
          </a:p>
        </p:txBody>
      </p:sp>
      <p:sp>
        <p:nvSpPr>
          <p:cNvPr id="1048593" name="Content Placeholder 2"/>
          <p:cNvSpPr>
            <a:spLocks noGrp="1"/>
          </p:cNvSpPr>
          <p:nvPr>
            <p:ph idx="1"/>
          </p:nvPr>
        </p:nvSpPr>
        <p:spPr/>
        <p:txBody>
          <a:bodyPr>
            <a:normAutofit/>
          </a:bodyPr>
          <a:p>
            <a:r>
              <a:t>• Divides memory into variable-sized segments based on logical divisions (e.g., code, data, stack).</a:t>
            </a:r>
          </a:p>
          <a:p>
            <a:r>
              <a:t>• Logical addresses consist of a segment number and an offset.</a:t>
            </a:r>
          </a:p>
          <a:p>
            <a:r>
              <a:t>• Pros:</a:t>
            </a:r>
          </a:p>
          <a:p>
            <a:r>
              <a:t>  - Provides logical separation of program components.</a:t>
            </a:r>
          </a:p>
          <a:p>
            <a:r>
              <a:t>  - Flexible memory allocation.</a:t>
            </a:r>
          </a:p>
          <a:p>
            <a:r>
              <a:t>• Cons: Can cause external fragmentation.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9" name="Title 1"/>
          <p:cNvSpPr>
            <a:spLocks noGrp="1"/>
          </p:cNvSpPr>
          <p:nvPr>
            <p:ph type="title"/>
          </p:nvPr>
        </p:nvSpPr>
        <p:spPr/>
        <p:txBody>
          <a:bodyPr/>
          <a:p>
            <a:r>
              <a:rPr dirty="0" lang="en-US" smtClean="0"/>
              <a:t>2. </a:t>
            </a:r>
            <a:endParaRPr dirty="0" lang="en-US"/>
          </a:p>
        </p:txBody>
      </p:sp>
      <p:sp>
        <p:nvSpPr>
          <p:cNvPr id="1048610" name="Content Placeholder 2"/>
          <p:cNvSpPr>
            <a:spLocks noGrp="1"/>
          </p:cNvSpPr>
          <p:nvPr>
            <p:ph idx="1"/>
          </p:nvPr>
        </p:nvSpPr>
        <p:spPr/>
        <p:txBody>
          <a:bodyPr>
            <a:normAutofit/>
          </a:bodyPr>
          <a:p>
            <a:r>
              <a:rPr dirty="0" lang="en-US"/>
              <a:t>CPU utilization = (</a:t>
            </a:r>
            <a:r>
              <a:rPr dirty="0" lang="en-US" smtClean="0"/>
              <a:t>1-k)   </a:t>
            </a:r>
            <a:endParaRPr dirty="0" lang="en-US"/>
          </a:p>
          <a:p>
            <a:r>
              <a:rPr dirty="0" lang="en-US"/>
              <a:t>let's say,   </a:t>
            </a:r>
          </a:p>
          <a:p>
            <a:r>
              <a:rPr dirty="0" lang="en-US" smtClean="0"/>
              <a:t>k </a:t>
            </a:r>
            <a:r>
              <a:rPr dirty="0" lang="en-US"/>
              <a:t>= 70%   </a:t>
            </a:r>
            <a:r>
              <a:rPr dirty="0" lang="en-US" smtClean="0"/>
              <a:t>(Time for I/O)</a:t>
            </a:r>
            <a:endParaRPr dirty="0" lang="en-US"/>
          </a:p>
          <a:p>
            <a:r>
              <a:rPr dirty="0" lang="en-US"/>
              <a:t>CPU utilization = 30 %   </a:t>
            </a:r>
          </a:p>
          <a:p>
            <a:r>
              <a:rPr dirty="0" lang="en-US"/>
              <a:t>Now, increase the memory size, Let's say it is 8 MB.   </a:t>
            </a:r>
          </a:p>
          <a:p>
            <a:r>
              <a:rPr dirty="0" lang="en-US"/>
              <a:t>Process Size = 4 MB   </a:t>
            </a:r>
          </a:p>
          <a:p>
            <a:r>
              <a:rPr dirty="0" lang="en-US"/>
              <a:t>Two processes can reside in the main memory at the same time.   </a:t>
            </a:r>
          </a:p>
          <a:p>
            <a:r>
              <a:rPr dirty="0" lang="en-US"/>
              <a:t>Let's say the time for which, one process does its IO is </a:t>
            </a:r>
            <a:r>
              <a:rPr dirty="0" lang="en-US" smtClean="0"/>
              <a:t>k, </a:t>
            </a:r>
            <a:endParaRPr dirty="0" lang="en-US"/>
          </a:p>
        </p:txBody>
      </p:sp>
      <p:sp>
        <p:nvSpPr>
          <p:cNvPr id="1048611" name="Rectangle 3"/>
          <p:cNvSpPr/>
          <p:nvPr/>
        </p:nvSpPr>
        <p:spPr>
          <a:xfrm>
            <a:off x="5326743" y="1799771"/>
            <a:ext cx="3106057" cy="1335315"/>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dirty="0" lang="en-US" smtClean="0"/>
              <a:t>CPU utilization=1-k</a:t>
            </a:r>
          </a:p>
          <a:p>
            <a:pPr algn="ctr"/>
            <a:r>
              <a:rPr dirty="0" lang="en-US" smtClean="0"/>
              <a:t>100-70%=30% </a:t>
            </a:r>
            <a:endParaRPr dirty="0"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6" name="Title 1"/>
          <p:cNvSpPr>
            <a:spLocks noGrp="1"/>
          </p:cNvSpPr>
          <p:nvPr>
            <p:ph type="title"/>
          </p:nvPr>
        </p:nvSpPr>
        <p:spPr/>
        <p:txBody>
          <a:bodyPr/>
          <a:p>
            <a:r>
              <a:t>Virtual Memory</a:t>
            </a:r>
          </a:p>
        </p:txBody>
      </p:sp>
      <p:sp>
        <p:nvSpPr>
          <p:cNvPr id="1048597" name="Content Placeholder 2"/>
          <p:cNvSpPr>
            <a:spLocks noGrp="1"/>
          </p:cNvSpPr>
          <p:nvPr>
            <p:ph idx="1"/>
          </p:nvPr>
        </p:nvSpPr>
        <p:spPr/>
        <p:txBody>
          <a:bodyPr>
            <a:normAutofit fontScale="90625" lnSpcReduction="20000"/>
          </a:bodyPr>
          <a:p>
            <a:r>
              <a:t>• Allows programs to use more memory than physically available.</a:t>
            </a:r>
          </a:p>
          <a:p>
            <a:r>
              <a:t>• Implements demand paging: Load pages into memory when needed.</a:t>
            </a:r>
          </a:p>
          <a:p>
            <a:r>
              <a:t>• Page Replacement Algorithms:</a:t>
            </a:r>
          </a:p>
          <a:p>
            <a:r>
              <a:t>  - FIFO: Replace the oldest page.</a:t>
            </a:r>
          </a:p>
          <a:p>
            <a:r>
              <a:t>  - LRU: Replace the least recently used page.</a:t>
            </a:r>
          </a:p>
          <a:p>
            <a:r>
              <a:t>  - Optimal: Replace the page that will not be used for the longest time.</a:t>
            </a:r>
          </a:p>
          <a:p>
            <a:r>
              <a:t>• Benefits: Multitasking and efficient resource utilization.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45" name="Title 1"/>
          <p:cNvSpPr>
            <a:spLocks noGrp="1"/>
          </p:cNvSpPr>
          <p:nvPr>
            <p:ph type="title"/>
          </p:nvPr>
        </p:nvSpPr>
        <p:spPr/>
        <p:txBody>
          <a:bodyPr/>
          <a:p>
            <a:r>
              <a:t>Fragmentation</a:t>
            </a:r>
          </a:p>
        </p:txBody>
      </p:sp>
      <p:sp>
        <p:nvSpPr>
          <p:cNvPr id="1048646" name="Content Placeholder 2"/>
          <p:cNvSpPr>
            <a:spLocks noGrp="1"/>
          </p:cNvSpPr>
          <p:nvPr>
            <p:ph idx="1"/>
          </p:nvPr>
        </p:nvSpPr>
        <p:spPr/>
        <p:txBody>
          <a:bodyPr>
            <a:normAutofit/>
          </a:bodyPr>
          <a:p>
            <a:r>
              <a:t>• Internal Fragmentation:</a:t>
            </a:r>
          </a:p>
          <a:p>
            <a:r>
              <a:t>  - Wasted space within allocated memory blocks.</a:t>
            </a:r>
          </a:p>
          <a:p>
            <a:r>
              <a:t>• External Fragmentation:</a:t>
            </a:r>
          </a:p>
          <a:p>
            <a:r>
              <a:t>  - Free memory is fragmented into small, unusable blocks.</a:t>
            </a:r>
          </a:p>
          <a:p>
            <a:r>
              <a:t>• Solutions:</a:t>
            </a:r>
          </a:p>
          <a:p>
            <a:r>
              <a:t>  - Compaction: Rearrange memory to create contiguous blocks.</a:t>
            </a:r>
          </a:p>
          <a:p>
            <a:r>
              <a:t>  - Paging and Segmentation: Reduce fragmentation effects.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47" name="Title 1"/>
          <p:cNvSpPr>
            <a:spLocks noGrp="1"/>
          </p:cNvSpPr>
          <p:nvPr>
            <p:ph type="title"/>
          </p:nvPr>
        </p:nvSpPr>
        <p:spPr/>
        <p:txBody>
          <a:bodyPr/>
          <a:p>
            <a:r>
              <a:t>Conclusion</a:t>
            </a:r>
          </a:p>
        </p:txBody>
      </p:sp>
      <p:sp>
        <p:nvSpPr>
          <p:cNvPr id="1048648" name="Content Placeholder 2"/>
          <p:cNvSpPr>
            <a:spLocks noGrp="1"/>
          </p:cNvSpPr>
          <p:nvPr>
            <p:ph idx="1"/>
          </p:nvPr>
        </p:nvSpPr>
        <p:spPr/>
        <p:txBody>
          <a:bodyPr/>
          <a:p>
            <a:r>
              <a:t>• Memory management is essential for the efficient operation of an OS.</a:t>
            </a:r>
          </a:p>
          <a:p>
            <a:r>
              <a:t>• Techniques like paging, segmentation, and virtual memory enhance performance.</a:t>
            </a:r>
          </a:p>
          <a:p>
            <a:r>
              <a:t>• Challenges include fragmentation, page faults, and balancing complexity.</a:t>
            </a:r>
          </a:p>
          <a:p>
            <a:r>
              <a:t>• Understanding these concepts is critical for OS design and optimization.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2" name="Title 1"/>
          <p:cNvSpPr>
            <a:spLocks noGrp="1"/>
          </p:cNvSpPr>
          <p:nvPr>
            <p:ph type="title"/>
          </p:nvPr>
        </p:nvSpPr>
        <p:spPr/>
        <p:txBody>
          <a:bodyPr/>
          <a:p>
            <a:r>
              <a:rPr dirty="0" lang="en-US" smtClean="0"/>
              <a:t>Numerical Calculation </a:t>
            </a:r>
            <a:endParaRPr dirty="0" lang="en-US"/>
          </a:p>
        </p:txBody>
      </p:sp>
      <p:sp>
        <p:nvSpPr>
          <p:cNvPr id="1048613" name="Content Placeholder 2"/>
          <p:cNvSpPr>
            <a:spLocks noGrp="1"/>
          </p:cNvSpPr>
          <p:nvPr>
            <p:ph idx="1"/>
          </p:nvPr>
        </p:nvSpPr>
        <p:spPr/>
        <p:txBody>
          <a:bodyPr/>
          <a:p>
            <a:r>
              <a:rPr dirty="0" lang="en-US"/>
              <a:t>Let's consider,   </a:t>
            </a:r>
          </a:p>
          <a:p>
            <a:r>
              <a:rPr dirty="0" lang="en-US"/>
              <a:t>Process Size = 4 MB  </a:t>
            </a:r>
          </a:p>
          <a:p>
            <a:r>
              <a:rPr dirty="0" lang="en-US"/>
              <a:t>Main memory size = 4 MB   </a:t>
            </a:r>
          </a:p>
          <a:p>
            <a:r>
              <a:rPr dirty="0" lang="en-US"/>
              <a:t>The </a:t>
            </a:r>
            <a:r>
              <a:rPr dirty="0" lang="en-US" smtClean="0"/>
              <a:t>one process a can save at one time in RAM.   </a:t>
            </a:r>
            <a:endParaRPr dirty="0" lang="en-US"/>
          </a:p>
          <a:p>
            <a:r>
              <a:rPr dirty="0" lang="en-US" smtClean="0"/>
              <a:t>When process use I/O that time denoted with K</a:t>
            </a:r>
            <a:endParaRPr dirty="0" lang="en-US"/>
          </a:p>
        </p:txBody>
      </p:sp>
      <p:sp>
        <p:nvSpPr>
          <p:cNvPr id="1048614" name="Rectangle 3"/>
          <p:cNvSpPr/>
          <p:nvPr/>
        </p:nvSpPr>
        <p:spPr>
          <a:xfrm>
            <a:off x="6125029" y="1799771"/>
            <a:ext cx="2561771" cy="1407886"/>
          </a:xfrm>
          <a:prstGeom prst="rect"/>
        </p:spPr>
        <p:style>
          <a:lnRef idx="2">
            <a:schemeClr val="dk1"/>
          </a:lnRef>
          <a:fillRef idx="1">
            <a:schemeClr val="lt1"/>
          </a:fillRef>
          <a:effectRef idx="0">
            <a:schemeClr val="dk1"/>
          </a:effectRef>
          <a:fontRef idx="minor">
            <a:schemeClr val="dk1"/>
          </a:fontRef>
        </p:style>
        <p:txBody>
          <a:bodyPr anchor="ctr" rtlCol="0"/>
          <a:p>
            <a:pPr algn="ctr"/>
            <a:r>
              <a:rPr dirty="0" lang="en-US" smtClean="0"/>
              <a:t>4/4=1 </a:t>
            </a:r>
            <a:endParaRPr dirty="0" lang="en-US"/>
          </a:p>
        </p:txBody>
      </p:sp>
      <p:sp>
        <p:nvSpPr>
          <p:cNvPr id="1048615" name="Rectangle 4"/>
          <p:cNvSpPr/>
          <p:nvPr/>
        </p:nvSpPr>
        <p:spPr>
          <a:xfrm>
            <a:off x="7837714" y="1973943"/>
            <a:ext cx="740229" cy="595086"/>
          </a:xfrm>
          <a:prstGeom prst="rect"/>
        </p:spPr>
        <p:style>
          <a:lnRef idx="1">
            <a:schemeClr val="dk1"/>
          </a:lnRef>
          <a:fillRef idx="3">
            <a:schemeClr val="dk1"/>
          </a:fillRef>
          <a:effectRef idx="2">
            <a:schemeClr val="dk1"/>
          </a:effectRef>
          <a:fontRef idx="minor">
            <a:schemeClr val="lt1"/>
          </a:fontRef>
        </p:style>
        <p:txBody>
          <a:bodyPr anchor="ctr" rtlCol="0"/>
          <a:p>
            <a:pPr algn="ctr"/>
            <a:r>
              <a:rPr dirty="0" lang="en-US" smtClean="0"/>
              <a:t>RAM</a:t>
            </a:r>
          </a:p>
          <a:p>
            <a:pPr algn="ctr"/>
            <a:r>
              <a:rPr dirty="0" lang="en-US" smtClean="0"/>
              <a:t>(P1)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6" name="Title 1"/>
          <p:cNvSpPr>
            <a:spLocks noGrp="1"/>
          </p:cNvSpPr>
          <p:nvPr>
            <p:ph type="title"/>
          </p:nvPr>
        </p:nvSpPr>
        <p:spPr/>
        <p:txBody>
          <a:bodyPr/>
          <a:p>
            <a:r>
              <a:rPr dirty="0" lang="en-US" smtClean="0"/>
              <a:t>3.</a:t>
            </a:r>
            <a:endParaRPr dirty="0" lang="en-US"/>
          </a:p>
        </p:txBody>
      </p:sp>
      <p:sp>
        <p:nvSpPr>
          <p:cNvPr id="1048617" name="Content Placeholder 2"/>
          <p:cNvSpPr>
            <a:spLocks noGrp="1"/>
          </p:cNvSpPr>
          <p:nvPr>
            <p:ph idx="1"/>
          </p:nvPr>
        </p:nvSpPr>
        <p:spPr/>
        <p:txBody>
          <a:bodyPr>
            <a:normAutofit/>
          </a:bodyPr>
          <a:p>
            <a:endParaRPr dirty="0" lang="en-US" smtClean="0"/>
          </a:p>
          <a:p>
            <a:r>
              <a:rPr dirty="0" lang="en-US" smtClean="0"/>
              <a:t>8MB RAM ,4MB Process</a:t>
            </a:r>
          </a:p>
          <a:p>
            <a:r>
              <a:rPr dirty="0" lang="en-US" smtClean="0"/>
              <a:t>No of Process =2</a:t>
            </a:r>
          </a:p>
          <a:p>
            <a:r>
              <a:rPr dirty="0" lang="en-US" smtClean="0"/>
              <a:t>8MB/4MB=2</a:t>
            </a:r>
            <a:endParaRPr dirty="0" lang="en-US"/>
          </a:p>
          <a:p>
            <a:r>
              <a:rPr dirty="0" lang="en-US" smtClean="0"/>
              <a:t>CPU utilization = (1-K^2)   </a:t>
            </a:r>
          </a:p>
          <a:p>
            <a:r>
              <a:rPr dirty="0" lang="en-US" smtClean="0"/>
              <a:t>let's </a:t>
            </a:r>
            <a:r>
              <a:rPr dirty="0" lang="en-US"/>
              <a:t>say </a:t>
            </a:r>
            <a:r>
              <a:rPr dirty="0" lang="en-US" smtClean="0"/>
              <a:t>K </a:t>
            </a:r>
            <a:r>
              <a:rPr dirty="0" lang="en-US"/>
              <a:t>= 70 %   </a:t>
            </a:r>
          </a:p>
          <a:p>
            <a:r>
              <a:rPr dirty="0" lang="en-US"/>
              <a:t>CPU utilization = (</a:t>
            </a:r>
            <a:r>
              <a:rPr dirty="0" lang="en-US" smtClean="0"/>
              <a:t>1-(.7)^2)</a:t>
            </a:r>
          </a:p>
          <a:p>
            <a:r>
              <a:rPr dirty="0" lang="en-US" smtClean="0"/>
              <a:t> </a:t>
            </a:r>
            <a:r>
              <a:rPr dirty="0" lang="en-US"/>
              <a:t>CPU utilization = (</a:t>
            </a:r>
            <a:r>
              <a:rPr dirty="0" lang="en-US" smtClean="0"/>
              <a:t>1-0.49)=0.51=51%</a:t>
            </a:r>
            <a:endParaRPr dirty="0" lang="en-US"/>
          </a:p>
          <a:p>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8" name="Title 1"/>
          <p:cNvSpPr>
            <a:spLocks noGrp="1"/>
          </p:cNvSpPr>
          <p:nvPr>
            <p:ph type="title"/>
          </p:nvPr>
        </p:nvSpPr>
        <p:spPr/>
        <p:txBody>
          <a:bodyPr/>
          <a:p>
            <a:r>
              <a:rPr dirty="0" lang="en-US" smtClean="0"/>
              <a:t>4</a:t>
            </a:r>
            <a:endParaRPr dirty="0" lang="en-US"/>
          </a:p>
        </p:txBody>
      </p:sp>
      <p:sp>
        <p:nvSpPr>
          <p:cNvPr id="1048619" name="Content Placeholder 2"/>
          <p:cNvSpPr>
            <a:spLocks noGrp="1"/>
          </p:cNvSpPr>
          <p:nvPr>
            <p:ph idx="1"/>
          </p:nvPr>
        </p:nvSpPr>
        <p:spPr>
          <a:xfrm>
            <a:off x="457200" y="1600200"/>
            <a:ext cx="8229600" cy="5257800"/>
          </a:xfrm>
        </p:spPr>
        <p:txBody>
          <a:bodyPr/>
          <a:p>
            <a:r>
              <a:rPr dirty="0" lang="en-US"/>
              <a:t>Let's consider,   </a:t>
            </a:r>
          </a:p>
          <a:p>
            <a:r>
              <a:rPr dirty="0" lang="en-US"/>
              <a:t>Process Size = 4 MB  </a:t>
            </a:r>
          </a:p>
          <a:p>
            <a:r>
              <a:rPr dirty="0" lang="en-US" smtClean="0"/>
              <a:t>RAM= 16 </a:t>
            </a:r>
            <a:r>
              <a:rPr dirty="0" lang="en-US"/>
              <a:t>MB  </a:t>
            </a:r>
            <a:endParaRPr dirty="0" lang="en-US" smtClean="0"/>
          </a:p>
          <a:p>
            <a:r>
              <a:rPr dirty="0" lang="en-US" smtClean="0"/>
              <a:t>No of Process =4 </a:t>
            </a:r>
            <a:endParaRPr dirty="0" lang="en-US"/>
          </a:p>
          <a:p>
            <a:r>
              <a:rPr dirty="0" lang="en-US"/>
              <a:t>The 4</a:t>
            </a:r>
            <a:r>
              <a:rPr dirty="0" lang="en-US" smtClean="0"/>
              <a:t> </a:t>
            </a:r>
            <a:r>
              <a:rPr dirty="0" lang="en-US"/>
              <a:t>process a can save at one time in RAM.   </a:t>
            </a:r>
          </a:p>
          <a:p>
            <a:r>
              <a:rPr dirty="0" lang="en-US"/>
              <a:t>When process use I/O that time denoted with K</a:t>
            </a:r>
          </a:p>
          <a:p>
            <a:endParaRPr dirty="0" lang="en-US"/>
          </a:p>
        </p:txBody>
      </p:sp>
      <p:sp>
        <p:nvSpPr>
          <p:cNvPr id="1048620" name="Rectangle 3"/>
          <p:cNvSpPr/>
          <p:nvPr/>
        </p:nvSpPr>
        <p:spPr>
          <a:xfrm>
            <a:off x="2380342" y="5138057"/>
            <a:ext cx="4630057" cy="1567543"/>
          </a:xfrm>
          <a:prstGeom prst="rect"/>
        </p:spPr>
        <p:style>
          <a:lnRef idx="2">
            <a:schemeClr val="dk1"/>
          </a:lnRef>
          <a:fillRef idx="1">
            <a:schemeClr val="lt1"/>
          </a:fillRef>
          <a:effectRef idx="0">
            <a:schemeClr val="dk1"/>
          </a:effectRef>
          <a:fontRef idx="minor">
            <a:schemeClr val="dk1"/>
          </a:fontRef>
        </p:style>
        <p:txBody>
          <a:bodyPr anchor="ctr" rtlCol="0"/>
          <a:p>
            <a:pPr algn="ctr"/>
            <a:r>
              <a:rPr dirty="0" lang="en-US" smtClean="0"/>
              <a:t>K=70%</a:t>
            </a:r>
          </a:p>
          <a:p>
            <a:pPr algn="ctr"/>
            <a:r>
              <a:rPr dirty="0" lang="en-US" smtClean="0"/>
              <a:t>And all process use I/O at the same time </a:t>
            </a:r>
          </a:p>
          <a:p>
            <a:pPr algn="ctr"/>
            <a:r>
              <a:rPr dirty="0" lang="en-US" smtClean="0"/>
              <a:t>CPU Utilization =1-k^4</a:t>
            </a:r>
          </a:p>
          <a:p>
            <a:pPr algn="ctr"/>
            <a:r>
              <a:rPr dirty="0" lang="en-US" smtClean="0"/>
              <a:t>=1-70%</a:t>
            </a:r>
          </a:p>
          <a:p>
            <a:pPr algn="ctr"/>
            <a:r>
              <a:rPr dirty="0" lang="en-US" smtClean="0"/>
              <a:t>=1-.7^4</a:t>
            </a:r>
          </a:p>
          <a:p>
            <a:pPr algn="ct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1" name="Title 1"/>
          <p:cNvSpPr>
            <a:spLocks noGrp="1"/>
          </p:cNvSpPr>
          <p:nvPr>
            <p:ph type="title"/>
          </p:nvPr>
        </p:nvSpPr>
        <p:spPr/>
        <p:txBody>
          <a:bodyPr/>
          <a:p>
            <a:r>
              <a:rPr dirty="0" lang="en-US" smtClean="0"/>
              <a:t>Multiprogramming </a:t>
            </a:r>
            <a:endParaRPr dirty="0" lang="en-US"/>
          </a:p>
        </p:txBody>
      </p:sp>
      <p:sp>
        <p:nvSpPr>
          <p:cNvPr id="1048622" name="Content Placeholder 2"/>
          <p:cNvSpPr>
            <a:spLocks noGrp="1"/>
          </p:cNvSpPr>
          <p:nvPr>
            <p:ph idx="1"/>
          </p:nvPr>
        </p:nvSpPr>
        <p:spPr/>
        <p:txBody>
          <a:bodyPr/>
          <a:p>
            <a:pPr indent="0" marL="0">
              <a:buNone/>
            </a:pPr>
            <a:r>
              <a:rPr dirty="0" lang="en-US" smtClean="0"/>
              <a:t>Increase RAM will increase degree of Multiprogramming </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3" name="Title 1"/>
          <p:cNvSpPr>
            <a:spLocks noGrp="1"/>
          </p:cNvSpPr>
          <p:nvPr>
            <p:ph type="title"/>
          </p:nvPr>
        </p:nvSpPr>
        <p:spPr/>
        <p:txBody>
          <a:bodyPr/>
          <a:p>
            <a:r>
              <a:t>Memory Hierarchy</a:t>
            </a:r>
          </a:p>
        </p:txBody>
      </p:sp>
      <p:sp>
        <p:nvSpPr>
          <p:cNvPr id="1048624" name="Content Placeholder 2"/>
          <p:cNvSpPr>
            <a:spLocks noGrp="1"/>
          </p:cNvSpPr>
          <p:nvPr>
            <p:ph idx="1"/>
          </p:nvPr>
        </p:nvSpPr>
        <p:spPr/>
        <p:txBody>
          <a:bodyPr>
            <a:normAutofit lnSpcReduction="10000"/>
          </a:bodyPr>
          <a:p>
            <a:r>
              <a:t>• Registers: Fastest but limited in size.</a:t>
            </a:r>
          </a:p>
          <a:p>
            <a:r>
              <a:t>• Cache: Provides fast access to frequently used data.</a:t>
            </a:r>
          </a:p>
          <a:p>
            <a:r>
              <a:t>• Main Memory (RAM): Primary storage for processes.</a:t>
            </a:r>
          </a:p>
          <a:p>
            <a:r>
              <a:t>• Secondary Storage (HDD/SSD): Non-volatile but slower.</a:t>
            </a:r>
          </a:p>
          <a:p>
            <a:r>
              <a:t>• Virtual Memory: Simulated memory using disk storage.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9" name=""/>
          <p:cNvSpPr>
            <a:spLocks noGrp="1"/>
          </p:cNvSpPr>
          <p:nvPr>
            <p:ph type="title"/>
          </p:nvPr>
        </p:nvSpPr>
        <p:spPr/>
        <p:txBody>
          <a:bodyPr>
            <a:normAutofit/>
          </a:bodyPr>
          <a:p>
            <a:r>
              <a:rPr lang="en-US"/>
              <a:t>M</a:t>
            </a:r>
            <a:r>
              <a:rPr lang="en-US"/>
              <a:t>e</a:t>
            </a:r>
            <a:r>
              <a:rPr lang="en-US"/>
              <a:t>m</a:t>
            </a:r>
            <a:r>
              <a:rPr lang="en-US"/>
              <a:t>o</a:t>
            </a:r>
            <a:r>
              <a:rPr lang="en-US"/>
              <a:t>r</a:t>
            </a:r>
            <a:r>
              <a:rPr lang="en-US"/>
              <a:t>y</a:t>
            </a:r>
            <a:r>
              <a:rPr lang="en-US"/>
              <a:t> </a:t>
            </a:r>
            <a:r>
              <a:rPr lang="en-US"/>
              <a:t>M</a:t>
            </a:r>
            <a:r>
              <a:rPr lang="en-US"/>
              <a:t>a</a:t>
            </a:r>
            <a:r>
              <a:rPr lang="en-US"/>
              <a:t>n</a:t>
            </a:r>
            <a:r>
              <a:rPr lang="en-US"/>
              <a:t>a</a:t>
            </a:r>
            <a:r>
              <a:rPr lang="en-US"/>
              <a:t>g</a:t>
            </a:r>
            <a:r>
              <a:rPr lang="en-US"/>
              <a:t>e</a:t>
            </a:r>
            <a:r>
              <a:rPr lang="en-US"/>
              <a:t>m</a:t>
            </a:r>
            <a:r>
              <a:rPr lang="en-US"/>
              <a:t>e</a:t>
            </a:r>
            <a:r>
              <a:rPr lang="en-US"/>
              <a:t>n</a:t>
            </a:r>
            <a:r>
              <a:rPr lang="en-US"/>
              <a:t>t</a:t>
            </a:r>
            <a:r>
              <a:rPr lang="en-US"/>
              <a:t> </a:t>
            </a:r>
            <a:r>
              <a:rPr lang="en-US"/>
              <a:t>T</a:t>
            </a:r>
            <a:r>
              <a:rPr lang="en-US"/>
              <a:t>e</a:t>
            </a:r>
            <a:r>
              <a:rPr lang="en-US"/>
              <a:t>c</a:t>
            </a:r>
            <a:r>
              <a:rPr lang="en-US"/>
              <a:t>h</a:t>
            </a:r>
            <a:r>
              <a:rPr lang="en-US"/>
              <a:t>n</a:t>
            </a:r>
            <a:r>
              <a:rPr lang="en-US"/>
              <a:t>i</a:t>
            </a:r>
            <a:r>
              <a:rPr lang="en-US"/>
              <a:t>q</a:t>
            </a:r>
            <a:r>
              <a:rPr lang="en-US"/>
              <a:t>u</a:t>
            </a:r>
            <a:r>
              <a:rPr lang="en-US"/>
              <a:t>e</a:t>
            </a:r>
            <a:r>
              <a:rPr lang="en-US"/>
              <a:t>s</a:t>
            </a:r>
            <a:r>
              <a:rPr lang="en-US"/>
              <a:t> </a:t>
            </a:r>
            <a:endParaRPr lang="en-GB"/>
          </a:p>
        </p:txBody>
      </p:sp>
      <p:cxnSp>
        <p:nvCxnSpPr>
          <p:cNvPr id="3145728" name=""/>
          <p:cNvCxnSpPr>
            <a:cxnSpLocks/>
          </p:cNvCxnSpPr>
          <p:nvPr/>
        </p:nvCxnSpPr>
        <p:spPr>
          <a:xfrm>
            <a:off x="4393774" y="1417637"/>
            <a:ext cx="1572807" cy="755020"/>
          </a:xfrm>
          <a:prstGeom prst="straightConnector1"/>
          <a:solidFill>
            <a:srgbClr val="FFFFFF"/>
          </a:solidFill>
          <a:ln w="25400">
            <a:solidFill>
              <a:srgbClr val="666666"/>
            </a:solidFill>
            <a:tailEnd type="triangle" w="lg" len="lg"/>
          </a:ln>
        </p:spPr>
      </p:cxnSp>
      <p:sp>
        <p:nvSpPr>
          <p:cNvPr id="1048630" name=""/>
          <p:cNvSpPr/>
          <p:nvPr/>
        </p:nvSpPr>
        <p:spPr>
          <a:xfrm>
            <a:off x="5180176" y="2172657"/>
            <a:ext cx="3048000" cy="878765"/>
          </a:xfrm>
          <a:prstGeom prst="roundRect"/>
          <a:solidFill>
            <a:srgbClr val="FFFFFF"/>
          </a:solidFill>
          <a:ln w="25400">
            <a:solidFill>
              <a:srgbClr val="666666"/>
            </a:solidFill>
          </a:ln>
        </p:spPr>
        <p:txBody>
          <a:bodyPr anchor="ctr"/>
          <a:p>
            <a:pPr algn="ctr"/>
            <a:r>
              <a:rPr lang="en-US"/>
              <a:t>N</a:t>
            </a:r>
            <a:r>
              <a:rPr lang="en-US"/>
              <a:t>o</a:t>
            </a:r>
            <a:r>
              <a:rPr lang="en-US"/>
              <a:t>n</a:t>
            </a:r>
            <a:r>
              <a:rPr lang="en-US"/>
              <a:t> </a:t>
            </a:r>
            <a:r>
              <a:rPr lang="en-US"/>
              <a:t>Continuous </a:t>
            </a:r>
            <a:endParaRPr lang="en-GB"/>
          </a:p>
        </p:txBody>
      </p:sp>
      <p:cxnSp>
        <p:nvCxnSpPr>
          <p:cNvPr id="3145729" name=""/>
          <p:cNvCxnSpPr>
            <a:cxnSpLocks/>
          </p:cNvCxnSpPr>
          <p:nvPr/>
        </p:nvCxnSpPr>
        <p:spPr>
          <a:xfrm flipH="1">
            <a:off x="2788026" y="1401228"/>
            <a:ext cx="1529048" cy="1525056"/>
          </a:xfrm>
          <a:prstGeom prst="straightConnector1"/>
          <a:solidFill>
            <a:srgbClr val="FFFFFF"/>
          </a:solidFill>
          <a:ln w="25400">
            <a:solidFill>
              <a:srgbClr val="666666"/>
            </a:solidFill>
            <a:tailEnd type="triangle" w="lg" len="lg"/>
          </a:ln>
        </p:spPr>
      </p:cxnSp>
      <p:sp>
        <p:nvSpPr>
          <p:cNvPr id="1048631" name=""/>
          <p:cNvSpPr/>
          <p:nvPr/>
        </p:nvSpPr>
        <p:spPr>
          <a:xfrm>
            <a:off x="972209" y="2933441"/>
            <a:ext cx="3747203" cy="769006"/>
          </a:xfrm>
          <a:prstGeom prst="roundRect"/>
          <a:solidFill>
            <a:srgbClr val="FFFFFF"/>
          </a:solidFill>
          <a:ln w="25400">
            <a:solidFill>
              <a:srgbClr val="666666"/>
            </a:solidFill>
          </a:ln>
        </p:spPr>
        <p:txBody>
          <a:bodyPr anchor="ctr"/>
          <a:p>
            <a:pPr algn="ctr"/>
            <a:r>
              <a:rPr lang="en-US"/>
              <a:t>Contiguous </a:t>
            </a:r>
            <a:endParaRPr lang="en-GB"/>
          </a:p>
        </p:txBody>
      </p:sp>
      <p:cxnSp>
        <p:nvCxnSpPr>
          <p:cNvPr id="3145730" name=""/>
          <p:cNvCxnSpPr>
            <a:cxnSpLocks/>
          </p:cNvCxnSpPr>
          <p:nvPr/>
        </p:nvCxnSpPr>
        <p:spPr>
          <a:xfrm flipH="1">
            <a:off x="1466527" y="3702446"/>
            <a:ext cx="836993" cy="1198375"/>
          </a:xfrm>
          <a:prstGeom prst="straightConnector1"/>
          <a:solidFill>
            <a:srgbClr val="FFFFFF"/>
          </a:solidFill>
          <a:ln w="25400">
            <a:solidFill>
              <a:srgbClr val="666666"/>
            </a:solidFill>
            <a:tailEnd type="triangle" w="lg" len="lg"/>
          </a:ln>
        </p:spPr>
      </p:cxnSp>
      <p:cxnSp>
        <p:nvCxnSpPr>
          <p:cNvPr id="3145731" name=""/>
          <p:cNvCxnSpPr>
            <a:cxnSpLocks/>
          </p:cNvCxnSpPr>
          <p:nvPr/>
        </p:nvCxnSpPr>
        <p:spPr>
          <a:xfrm>
            <a:off x="2298039" y="3850049"/>
            <a:ext cx="979972" cy="1022504"/>
          </a:xfrm>
          <a:prstGeom prst="straightConnector1"/>
          <a:solidFill>
            <a:srgbClr val="FFFFFF"/>
          </a:solidFill>
          <a:ln w="25400">
            <a:solidFill>
              <a:srgbClr val="666666"/>
            </a:solidFill>
            <a:tailEnd type="triangle" w="lg" len="lg"/>
          </a:ln>
        </p:spPr>
      </p:cxnSp>
      <p:sp>
        <p:nvSpPr>
          <p:cNvPr id="1048632" name=""/>
          <p:cNvSpPr/>
          <p:nvPr/>
        </p:nvSpPr>
        <p:spPr>
          <a:xfrm rot="12267090" flipV="1">
            <a:off x="-61323" y="4922314"/>
            <a:ext cx="2523435" cy="621470"/>
          </a:xfrm>
          <a:prstGeom prst="roundRect"/>
          <a:solidFill>
            <a:srgbClr val="FFFFFF"/>
          </a:solidFill>
          <a:ln w="25400">
            <a:solidFill>
              <a:srgbClr val="666666"/>
            </a:solidFill>
          </a:ln>
        </p:spPr>
        <p:txBody>
          <a:bodyPr anchor="ctr"/>
          <a:p>
            <a:pPr algn="ctr"/>
            <a:r>
              <a:rPr lang="en-US"/>
              <a:t>F</a:t>
            </a:r>
            <a:r>
              <a:rPr lang="en-US"/>
              <a:t>i</a:t>
            </a:r>
            <a:r>
              <a:rPr lang="en-US"/>
              <a:t>x</a:t>
            </a:r>
            <a:r>
              <a:rPr lang="en-US"/>
              <a:t>e</a:t>
            </a:r>
            <a:r>
              <a:rPr lang="en-US"/>
              <a:t>d</a:t>
            </a:r>
            <a:endParaRPr lang="en-GB"/>
          </a:p>
        </p:txBody>
      </p:sp>
      <p:sp>
        <p:nvSpPr>
          <p:cNvPr id="1048633" name=""/>
          <p:cNvSpPr/>
          <p:nvPr/>
        </p:nvSpPr>
        <p:spPr>
          <a:xfrm rot="10455190" flipV="1">
            <a:off x="1887488" y="4988711"/>
            <a:ext cx="2360045" cy="796895"/>
          </a:xfrm>
          <a:prstGeom prst="roundRect"/>
          <a:solidFill>
            <a:srgbClr val="FFFFFF"/>
          </a:solidFill>
          <a:ln w="25400">
            <a:solidFill>
              <a:srgbClr val="666666"/>
            </a:solidFill>
          </a:ln>
        </p:spPr>
        <p:txBody>
          <a:bodyPr anchor="ctr"/>
          <a:p>
            <a:pPr algn="ctr"/>
            <a:r>
              <a:rPr lang="en-US"/>
              <a:t>V</a:t>
            </a:r>
            <a:r>
              <a:rPr lang="en-US"/>
              <a:t>a</a:t>
            </a:r>
            <a:r>
              <a:rPr lang="en-US"/>
              <a:t>r</a:t>
            </a:r>
            <a:r>
              <a:rPr lang="en-US"/>
              <a:t>i</a:t>
            </a:r>
            <a:r>
              <a:rPr lang="en-US"/>
              <a:t>a</a:t>
            </a:r>
            <a:r>
              <a:rPr lang="en-US"/>
              <a:t>b</a:t>
            </a:r>
            <a:r>
              <a:rPr lang="en-US"/>
              <a:t>l</a:t>
            </a:r>
            <a:r>
              <a:rPr lang="en-US"/>
              <a:t>e</a:t>
            </a:r>
            <a:r>
              <a:rPr lang="en-US"/>
              <a:t> </a:t>
            </a:r>
            <a:endParaRPr lang="en-GB"/>
          </a:p>
        </p:txBody>
      </p:sp>
      <p:cxnSp>
        <p:nvCxnSpPr>
          <p:cNvPr id="3145732" name=""/>
          <p:cNvCxnSpPr>
            <a:cxnSpLocks/>
          </p:cNvCxnSpPr>
          <p:nvPr/>
        </p:nvCxnSpPr>
        <p:spPr>
          <a:xfrm flipH="1">
            <a:off x="4688652" y="3000931"/>
            <a:ext cx="1019770" cy="937248"/>
          </a:xfrm>
          <a:prstGeom prst="straightConnector1"/>
          <a:solidFill>
            <a:srgbClr val="FFFFFF"/>
          </a:solidFill>
          <a:ln w="25400">
            <a:solidFill>
              <a:srgbClr val="666666"/>
            </a:solidFill>
            <a:tailEnd type="triangle" w="lg" len="lg"/>
          </a:ln>
        </p:spPr>
      </p:cxnSp>
      <p:sp>
        <p:nvSpPr>
          <p:cNvPr id="1048634" name=""/>
          <p:cNvSpPr/>
          <p:nvPr/>
        </p:nvSpPr>
        <p:spPr>
          <a:xfrm>
            <a:off x="3552549" y="4005381"/>
            <a:ext cx="2897881" cy="750729"/>
          </a:xfrm>
          <a:prstGeom prst="roundRect"/>
          <a:solidFill>
            <a:srgbClr val="FFFFFF"/>
          </a:solidFill>
          <a:ln w="25400">
            <a:solidFill>
              <a:srgbClr val="666666"/>
            </a:solidFill>
          </a:ln>
        </p:spPr>
        <p:txBody>
          <a:bodyPr anchor="ctr"/>
          <a:p>
            <a:pPr algn="ctr"/>
            <a:r>
              <a:rPr lang="en-US"/>
              <a:t>P</a:t>
            </a:r>
            <a:r>
              <a:rPr lang="en-US"/>
              <a:t>a</a:t>
            </a:r>
            <a:r>
              <a:rPr lang="en-US"/>
              <a:t>g</a:t>
            </a:r>
            <a:r>
              <a:rPr lang="en-US"/>
              <a:t>i</a:t>
            </a:r>
            <a:r>
              <a:rPr lang="en-US"/>
              <a:t>n</a:t>
            </a:r>
            <a:r>
              <a:rPr lang="en-US"/>
              <a:t>g</a:t>
            </a:r>
            <a:endParaRPr lang="en-GB"/>
          </a:p>
        </p:txBody>
      </p:sp>
      <p:cxnSp>
        <p:nvCxnSpPr>
          <p:cNvPr id="3145733" name=""/>
          <p:cNvCxnSpPr>
            <a:cxnSpLocks/>
          </p:cNvCxnSpPr>
          <p:nvPr/>
        </p:nvCxnSpPr>
        <p:spPr>
          <a:xfrm>
            <a:off x="6243852" y="2926281"/>
            <a:ext cx="51828" cy="1649074"/>
          </a:xfrm>
          <a:prstGeom prst="straightConnector1"/>
          <a:solidFill>
            <a:srgbClr val="FFFFFF"/>
          </a:solidFill>
          <a:ln w="25400">
            <a:solidFill>
              <a:srgbClr val="666666"/>
            </a:solidFill>
            <a:tailEnd type="triangle" w="lg" len="lg"/>
          </a:ln>
        </p:spPr>
      </p:cxnSp>
      <p:sp>
        <p:nvSpPr>
          <p:cNvPr id="1048635" name=""/>
          <p:cNvSpPr/>
          <p:nvPr/>
        </p:nvSpPr>
        <p:spPr>
          <a:xfrm>
            <a:off x="4926430" y="4834276"/>
            <a:ext cx="3048000" cy="1032600"/>
          </a:xfrm>
          <a:prstGeom prst="roundRect"/>
          <a:solidFill>
            <a:srgbClr val="FFFFFF"/>
          </a:solidFill>
          <a:ln w="25400">
            <a:solidFill>
              <a:srgbClr val="666666"/>
            </a:solidFill>
          </a:ln>
        </p:spPr>
        <p:txBody>
          <a:bodyPr anchor="ctr"/>
          <a:p>
            <a:pPr algn="ctr"/>
            <a:r>
              <a:rPr lang="en-US"/>
              <a:t>M</a:t>
            </a:r>
            <a:r>
              <a:rPr lang="en-US"/>
              <a:t>u</a:t>
            </a:r>
            <a:r>
              <a:rPr lang="en-US"/>
              <a:t>l</a:t>
            </a:r>
            <a:r>
              <a:rPr lang="en-US"/>
              <a:t>t</a:t>
            </a:r>
            <a:r>
              <a:rPr lang="en-US"/>
              <a:t>i</a:t>
            </a:r>
            <a:r>
              <a:rPr lang="en-US"/>
              <a:t> </a:t>
            </a:r>
            <a:r>
              <a:rPr lang="en-US"/>
              <a:t>p</a:t>
            </a:r>
            <a:r>
              <a:rPr lang="en-US"/>
              <a:t>a</a:t>
            </a:r>
            <a:r>
              <a:rPr lang="en-US"/>
              <a:t>g</a:t>
            </a:r>
            <a:r>
              <a:rPr lang="en-US"/>
              <a:t>i</a:t>
            </a:r>
            <a:r>
              <a:rPr lang="en-US"/>
              <a:t>n</a:t>
            </a:r>
            <a:r>
              <a:rPr lang="en-US"/>
              <a:t>g</a:t>
            </a:r>
            <a:r>
              <a:rPr lang="en-US"/>
              <a:t> </a:t>
            </a:r>
            <a:endParaRPr lang="en-GB"/>
          </a:p>
        </p:txBody>
      </p:sp>
      <p:cxnSp>
        <p:nvCxnSpPr>
          <p:cNvPr id="3145734" name=""/>
          <p:cNvCxnSpPr>
            <a:cxnSpLocks/>
          </p:cNvCxnSpPr>
          <p:nvPr/>
        </p:nvCxnSpPr>
        <p:spPr>
          <a:xfrm flipH="0">
            <a:off x="7225078" y="2943891"/>
            <a:ext cx="274791" cy="745516"/>
          </a:xfrm>
          <a:prstGeom prst="straightConnector1"/>
          <a:solidFill>
            <a:srgbClr val="FFFFFF"/>
          </a:solidFill>
          <a:ln w="25400">
            <a:solidFill>
              <a:srgbClr val="666666"/>
            </a:solidFill>
            <a:tailEnd type="triangle" w="lg" len="lg"/>
          </a:ln>
        </p:spPr>
      </p:cxnSp>
      <p:sp>
        <p:nvSpPr>
          <p:cNvPr id="1048636" name=""/>
          <p:cNvSpPr/>
          <p:nvPr/>
        </p:nvSpPr>
        <p:spPr>
          <a:xfrm>
            <a:off x="6630566" y="3608553"/>
            <a:ext cx="3048000" cy="783699"/>
          </a:xfrm>
          <a:prstGeom prst="roundRect"/>
          <a:solidFill>
            <a:srgbClr val="FFFFFF"/>
          </a:solidFill>
          <a:ln w="25400">
            <a:solidFill>
              <a:srgbClr val="666666"/>
            </a:solidFill>
          </a:ln>
        </p:spPr>
        <p:txBody>
          <a:bodyPr anchor="ctr"/>
          <a:p>
            <a:pPr algn="ctr"/>
            <a:r>
              <a:rPr lang="en-US"/>
              <a:t>I</a:t>
            </a:r>
            <a:r>
              <a:rPr lang="en-US"/>
              <a:t>n</a:t>
            </a:r>
            <a:r>
              <a:rPr lang="en-US"/>
              <a:t>v</a:t>
            </a:r>
            <a:r>
              <a:rPr lang="en-US"/>
              <a:t>e</a:t>
            </a:r>
            <a:r>
              <a:rPr lang="en-US"/>
              <a:t>r</a:t>
            </a:r>
            <a:r>
              <a:rPr lang="en-US"/>
              <a:t>t</a:t>
            </a:r>
            <a:r>
              <a:rPr lang="en-US"/>
              <a:t>e</a:t>
            </a:r>
            <a:r>
              <a:rPr lang="en-US"/>
              <a:t>d</a:t>
            </a:r>
            <a:r>
              <a:rPr lang="en-US"/>
              <a:t> </a:t>
            </a:r>
            <a:r>
              <a:rPr lang="en-US"/>
              <a:t>p</a:t>
            </a:r>
            <a:r>
              <a:rPr lang="en-US"/>
              <a:t>a</a:t>
            </a:r>
            <a:r>
              <a:rPr lang="en-US"/>
              <a:t>g</a:t>
            </a:r>
            <a:r>
              <a:rPr lang="en-US"/>
              <a:t>i</a:t>
            </a:r>
            <a:r>
              <a:rPr lang="en-US"/>
              <a:t>n</a:t>
            </a:r>
            <a:r>
              <a:rPr lang="en-US"/>
              <a:t>g</a:t>
            </a:r>
            <a:r>
              <a:rPr lang="en-US"/>
              <a:t> </a:t>
            </a:r>
            <a:endParaRPr lang="en-GB"/>
          </a:p>
        </p:txBody>
      </p:sp>
      <p:cxnSp>
        <p:nvCxnSpPr>
          <p:cNvPr id="3145735" name=""/>
          <p:cNvCxnSpPr>
            <a:cxnSpLocks/>
          </p:cNvCxnSpPr>
          <p:nvPr/>
        </p:nvCxnSpPr>
        <p:spPr>
          <a:xfrm flipH="1">
            <a:off x="4868873" y="2926282"/>
            <a:ext cx="1426805" cy="3471319"/>
          </a:xfrm>
          <a:prstGeom prst="straightConnector1"/>
          <a:solidFill>
            <a:srgbClr val="FFFFFF"/>
          </a:solidFill>
          <a:ln w="25400">
            <a:solidFill>
              <a:srgbClr val="666666"/>
            </a:solidFill>
            <a:tailEnd type="triangle" w="lg" len="lg"/>
          </a:ln>
        </p:spPr>
      </p:cxnSp>
      <p:sp>
        <p:nvSpPr>
          <p:cNvPr id="1048637" name=""/>
          <p:cNvSpPr/>
          <p:nvPr/>
        </p:nvSpPr>
        <p:spPr>
          <a:xfrm>
            <a:off x="4317074" y="6197015"/>
            <a:ext cx="1890964" cy="539552"/>
          </a:xfrm>
          <a:prstGeom prst="roundRect"/>
          <a:solidFill>
            <a:srgbClr val="FFFFFF"/>
          </a:solidFill>
          <a:ln w="25400">
            <a:solidFill>
              <a:srgbClr val="666666"/>
            </a:solidFill>
          </a:ln>
        </p:spPr>
        <p:txBody>
          <a:bodyPr anchor="ctr"/>
          <a:p>
            <a:pPr algn="ctr"/>
            <a:r>
              <a:rPr lang="en-US"/>
              <a:t>S</a:t>
            </a:r>
            <a:r>
              <a:rPr lang="en-US"/>
              <a:t>e</a:t>
            </a:r>
            <a:r>
              <a:rPr lang="en-US"/>
              <a:t>g</a:t>
            </a:r>
            <a:r>
              <a:rPr lang="en-US"/>
              <a:t>m</a:t>
            </a:r>
            <a:r>
              <a:rPr lang="en-US"/>
              <a:t>e</a:t>
            </a:r>
            <a:r>
              <a:rPr lang="en-US"/>
              <a:t>n</a:t>
            </a:r>
            <a:r>
              <a:rPr lang="en-US"/>
              <a:t>a</a:t>
            </a:r>
            <a:r>
              <a:rPr lang="en-US"/>
              <a:t>t</a:t>
            </a:r>
            <a:r>
              <a:rPr lang="en-US"/>
              <a:t>i</a:t>
            </a:r>
            <a:r>
              <a:rPr lang="en-US"/>
              <a:t>o</a:t>
            </a:r>
            <a:r>
              <a:rPr lang="en-US"/>
              <a:t>n</a:t>
            </a:r>
            <a:endParaRPr lang="en-GB"/>
          </a:p>
        </p:txBody>
      </p:sp>
      <p:cxnSp>
        <p:nvCxnSpPr>
          <p:cNvPr id="3145736" name=""/>
          <p:cNvCxnSpPr>
            <a:cxnSpLocks/>
          </p:cNvCxnSpPr>
          <p:nvPr/>
        </p:nvCxnSpPr>
        <p:spPr>
          <a:xfrm flipH="0">
            <a:off x="6191264" y="3080873"/>
            <a:ext cx="1563540" cy="2949752"/>
          </a:xfrm>
          <a:prstGeom prst="straightConnector1"/>
          <a:solidFill>
            <a:srgbClr val="FFFFFF"/>
          </a:solidFill>
          <a:ln w="25400">
            <a:solidFill>
              <a:srgbClr val="666666"/>
            </a:solidFill>
            <a:tailEnd type="triangle" w="lg" len="lg"/>
          </a:ln>
        </p:spPr>
      </p:cxnSp>
      <p:sp>
        <p:nvSpPr>
          <p:cNvPr id="1048638" name=""/>
          <p:cNvSpPr/>
          <p:nvPr/>
        </p:nvSpPr>
        <p:spPr>
          <a:xfrm>
            <a:off x="6230804" y="5972320"/>
            <a:ext cx="3048000" cy="539984"/>
          </a:xfrm>
          <a:prstGeom prst="roundRect"/>
          <a:solidFill>
            <a:srgbClr val="FFFFFF"/>
          </a:solidFill>
          <a:ln w="25400">
            <a:solidFill>
              <a:srgbClr val="666666"/>
            </a:solidFill>
          </a:ln>
        </p:spPr>
        <p:txBody>
          <a:bodyPr anchor="ctr"/>
          <a:p>
            <a:pPr algn="ctr"/>
            <a:r>
              <a:rPr lang="en-US"/>
              <a:t>S</a:t>
            </a:r>
            <a:r>
              <a:rPr lang="en-US"/>
              <a:t>e</a:t>
            </a:r>
            <a:r>
              <a:rPr lang="en-US"/>
              <a:t>g</a:t>
            </a:r>
            <a:r>
              <a:rPr lang="en-US"/>
              <a:t>m</a:t>
            </a:r>
            <a:r>
              <a:rPr lang="en-US"/>
              <a:t>e</a:t>
            </a:r>
            <a:r>
              <a:rPr lang="en-US"/>
              <a:t>n</a:t>
            </a:r>
            <a:r>
              <a:rPr lang="en-US"/>
              <a:t>t</a:t>
            </a:r>
            <a:r>
              <a:rPr lang="en-US"/>
              <a:t>e</a:t>
            </a:r>
            <a:r>
              <a:rPr lang="en-US"/>
              <a:t>d</a:t>
            </a:r>
            <a:r>
              <a:rPr lang="en-US"/>
              <a:t> </a:t>
            </a:r>
            <a:r>
              <a:rPr lang="en-US"/>
              <a:t>p</a:t>
            </a:r>
            <a:r>
              <a:rPr lang="en-US"/>
              <a:t>a</a:t>
            </a:r>
            <a:r>
              <a:rPr lang="en-US"/>
              <a:t>g</a:t>
            </a:r>
            <a:r>
              <a:rPr lang="en-US"/>
              <a:t>i</a:t>
            </a:r>
            <a:r>
              <a:rPr lang="en-US"/>
              <a:t>n</a:t>
            </a:r>
            <a:r>
              <a:rPr lang="en-US"/>
              <a:t>g</a:t>
            </a:r>
            <a:endParaRPr lang="en-GB"/>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Memory Management in Operating Systems</dc:title>
  <dc:creator>Sahar</dc:creator>
  <cp:lastModifiedBy>Sehar</cp:lastModifiedBy>
  <dcterms:created xsi:type="dcterms:W3CDTF">2013-01-26T13:14:16Z</dcterms:created>
  <dcterms:modified xsi:type="dcterms:W3CDTF">2024-11-26T06:12:29Z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c37862cce6ad411c96d2a35495b5bdaf</vt:lpwstr>
  </property>
</Properties>
</file>