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86" r:id="rId3"/>
    <p:sldId id="283" r:id="rId4"/>
    <p:sldId id="285" r:id="rId5"/>
    <p:sldId id="284" r:id="rId6"/>
    <p:sldId id="287" r:id="rId7"/>
    <p:sldId id="288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8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4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90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5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8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1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97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1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347A-8407-41DF-B90E-D21FA8C9EB8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4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A4C9347A-8407-41DF-B90E-D21FA8C9EB8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8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347A-8407-41DF-B90E-D21FA8C9EB8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714BF56-8730-414F-A04A-F22F3A2A773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3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6182" y="942108"/>
            <a:ext cx="9476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Digital Image Processing 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By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Muhammad Ameen </a:t>
            </a:r>
            <a:r>
              <a:rPr lang="en-US" sz="3600" dirty="0" err="1"/>
              <a:t>Chhajro</a:t>
            </a:r>
            <a:endParaRPr lang="en-US" sz="3600" dirty="0"/>
          </a:p>
          <a:p>
            <a:pPr algn="ctr"/>
            <a:r>
              <a:rPr lang="en-US" sz="3600" dirty="0"/>
              <a:t>(Assistant Professor) </a:t>
            </a:r>
          </a:p>
          <a:p>
            <a:pPr algn="ctr"/>
            <a:r>
              <a:rPr lang="en-US" sz="3600" dirty="0"/>
              <a:t>Sindh </a:t>
            </a:r>
            <a:r>
              <a:rPr lang="en-US" sz="3600" dirty="0" err="1"/>
              <a:t>Madressatul</a:t>
            </a:r>
            <a:r>
              <a:rPr lang="en-US" sz="3600" dirty="0"/>
              <a:t> Islam University </a:t>
            </a:r>
          </a:p>
        </p:txBody>
      </p:sp>
    </p:spTree>
    <p:extLst>
      <p:ext uri="{BB962C8B-B14F-4D97-AF65-F5344CB8AC3E}">
        <p14:creationId xmlns:p14="http://schemas.microsoft.com/office/powerpoint/2010/main" val="49915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D8E5A-73DA-D326-A776-FFC3202FF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3E3661-75CA-6D93-3ACD-7792A1B2B915}"/>
              </a:ext>
            </a:extLst>
          </p:cNvPr>
          <p:cNvSpPr txBox="1"/>
          <p:nvPr/>
        </p:nvSpPr>
        <p:spPr>
          <a:xfrm>
            <a:off x="1387677" y="430327"/>
            <a:ext cx="10396283" cy="4049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Applications of Image Rotation</a:t>
            </a:r>
          </a:p>
          <a:p>
            <a:pPr algn="l">
              <a:lnSpc>
                <a:spcPct val="150000"/>
              </a:lnSpc>
            </a:pPr>
            <a:endParaRPr lang="en-US" sz="2200" b="1" dirty="0"/>
          </a:p>
          <a:p>
            <a:pPr algn="l">
              <a:lnSpc>
                <a:spcPct val="150000"/>
              </a:lnSpc>
            </a:pPr>
            <a:endParaRPr lang="en-US" sz="2200" b="1" dirty="0"/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Image Alignment: </a:t>
            </a:r>
            <a:r>
              <a:rPr lang="en-US" sz="2200" dirty="0"/>
              <a:t>Aligning images for stitching or comparison.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200" b="1" dirty="0"/>
              <a:t>Data Augmentation: </a:t>
            </a:r>
            <a:r>
              <a:rPr lang="en-US" sz="2200" dirty="0"/>
              <a:t>Rotating images to create new training data for machine learning models.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200" b="1" dirty="0"/>
              <a:t>Correcting Orientation: </a:t>
            </a:r>
            <a:r>
              <a:rPr lang="en-US" sz="2200" dirty="0"/>
              <a:t>Fixing the orientation of scanned documents or photos.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200" b="1" dirty="0"/>
              <a:t>Computer Vision: </a:t>
            </a:r>
            <a:r>
              <a:rPr lang="en-US" sz="2200" dirty="0"/>
              <a:t>Rotating images for object detection or feature extraction.</a:t>
            </a:r>
          </a:p>
        </p:txBody>
      </p:sp>
    </p:spTree>
    <p:extLst>
      <p:ext uri="{BB962C8B-B14F-4D97-AF65-F5344CB8AC3E}">
        <p14:creationId xmlns:p14="http://schemas.microsoft.com/office/powerpoint/2010/main" val="3173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7545D-B6EF-C369-20BC-6490D0BDD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546C4-4025-E5EF-61DA-6C80B3F10B8C}"/>
              </a:ext>
            </a:extLst>
          </p:cNvPr>
          <p:cNvSpPr txBox="1"/>
          <p:nvPr/>
        </p:nvSpPr>
        <p:spPr>
          <a:xfrm>
            <a:off x="1357745" y="2077734"/>
            <a:ext cx="9476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Image Manipulation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366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72BF8-61FC-06E2-BB45-CCFF3C0F7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56097F-00CC-BD44-C9B1-8B25E922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88" y="0"/>
            <a:ext cx="9268041" cy="61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0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FA13F-2EB3-1863-C807-FEB284F08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21E072-7F93-3248-9EE1-BD6E4827B302}"/>
              </a:ext>
            </a:extLst>
          </p:cNvPr>
          <p:cNvSpPr txBox="1"/>
          <p:nvPr/>
        </p:nvSpPr>
        <p:spPr>
          <a:xfrm>
            <a:off x="1091381" y="482232"/>
            <a:ext cx="10132142" cy="442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200" dirty="0"/>
              <a:t>Affine transformations are a class of linear transformations that preserve certain geometric properties. 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sz="2200" b="1" dirty="0"/>
          </a:p>
          <a:p>
            <a:pPr algn="l"/>
            <a:r>
              <a:rPr lang="en-US" sz="2200" b="1" dirty="0"/>
              <a:t>Common Affine Transformations:</a:t>
            </a:r>
          </a:p>
          <a:p>
            <a:pPr algn="l"/>
            <a:endParaRPr lang="en-US" sz="2200" b="1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Translation: Shifting an image by a fixed distance in a specific direction.</a:t>
            </a:r>
          </a:p>
          <a:p>
            <a:pPr marL="342900" indent="-342900" algn="l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200" dirty="0"/>
              <a:t>Rotation: Rotating an image by a certain angle around a point.</a:t>
            </a:r>
          </a:p>
          <a:p>
            <a:pPr marL="342900" indent="-342900" algn="l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200" dirty="0"/>
              <a:t>Scaling: Enlarging or reducing the size of an image.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201790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A712B-124C-1EDC-D517-E4AE3698B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AC8B34-87C2-583D-7702-5633C2FA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90" y="0"/>
            <a:ext cx="10698215" cy="61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C2276-A591-0EE4-A041-B83DBC12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072BA-6F6C-4F0D-2A3C-C27130FCD3BD}"/>
              </a:ext>
            </a:extLst>
          </p:cNvPr>
          <p:cNvSpPr txBox="1"/>
          <p:nvPr/>
        </p:nvSpPr>
        <p:spPr>
          <a:xfrm>
            <a:off x="530943" y="0"/>
            <a:ext cx="10869560" cy="566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/>
              <a:t>Collinearity in Non-Affine Transformation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Collinearity refers to the property of points lying on a single straight line. In affine transformations, collinearity is preserved—meaning that if three or more points lie on a straight line before the transformation, they will still lie on a straight line after the transformation.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However, in non-affine transformations, collinearity is not necessarily preserved. Non-affine transformations can bend or warp straight lines into curves, causing points that were originally collinear to no longer lie on a straight line.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1" dirty="0"/>
              <a:t>Original Points: </a:t>
            </a:r>
            <a:r>
              <a:rPr lang="en-US" sz="2200" dirty="0"/>
              <a:t>Three points A, B, and C lie on a straight line.</a:t>
            </a:r>
          </a:p>
          <a:p>
            <a:pPr marL="342900" indent="-342900" algn="just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200" b="1" dirty="0"/>
              <a:t>After Non-Affine Transformation: </a:t>
            </a:r>
            <a:r>
              <a:rPr lang="en-US" sz="2200" dirty="0"/>
              <a:t>The transformed points A′, B′, and C′ may no longer lie on a straight line. Instead, they could lie on a curve.</a:t>
            </a:r>
          </a:p>
        </p:txBody>
      </p:sp>
    </p:spTree>
    <p:extLst>
      <p:ext uri="{BB962C8B-B14F-4D97-AF65-F5344CB8AC3E}">
        <p14:creationId xmlns:p14="http://schemas.microsoft.com/office/powerpoint/2010/main" val="76820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11589-676B-504E-6991-27A0C07C7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2F607A-E903-E5A7-8A19-3457793F9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95" y="-1"/>
            <a:ext cx="10232740" cy="610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7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6E1E9-1811-C9DF-5E30-AD532CF80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1624C-6619-78CA-0B97-144B88F146DF}"/>
              </a:ext>
            </a:extLst>
          </p:cNvPr>
          <p:cNvSpPr txBox="1"/>
          <p:nvPr/>
        </p:nvSpPr>
        <p:spPr>
          <a:xfrm>
            <a:off x="1387677" y="430327"/>
            <a:ext cx="10396283" cy="257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/>
              <a:t>Image rotation 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Image rotation is a geometric transformation that rotates an image by a specified angle around a fixed point (usually the center of the image). It is a type of affine transformation and is widely used in image processing for tasks like image alignment, data augmentation, and correcting orientation.</a:t>
            </a:r>
            <a:endParaRPr lang="en-PK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D20F1-8EE1-D2E9-81C8-C30C39F71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4" y="3177916"/>
            <a:ext cx="6023079" cy="37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5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3AAF4-99BA-7550-4FE8-6914A0BB4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E988BF-1800-46E7-5293-2EDC1C590F3D}"/>
              </a:ext>
            </a:extLst>
          </p:cNvPr>
          <p:cNvSpPr txBox="1"/>
          <p:nvPr/>
        </p:nvSpPr>
        <p:spPr>
          <a:xfrm>
            <a:off x="1387677" y="430327"/>
            <a:ext cx="10396283" cy="3710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/>
              <a:t>Properties of Rotation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Preserves Shape and Size: </a:t>
            </a:r>
            <a:r>
              <a:rPr lang="en-US" sz="2200" dirty="0"/>
              <a:t>Rotation does not alter the shape or size of the image.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200" b="1" dirty="0"/>
              <a:t>Preserves Parallelism: </a:t>
            </a:r>
            <a:r>
              <a:rPr lang="en-US" sz="2200" dirty="0"/>
              <a:t>Parallel lines remain parallel after rotation.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200" b="1" dirty="0"/>
              <a:t>Preserves Collinearity and Incidence</a:t>
            </a:r>
            <a:r>
              <a:rPr lang="en-US" sz="2200" dirty="0"/>
              <a:t>: Points lying on a straight line remain collinear, and incidence relationships are preserved.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2200" b="1" dirty="0"/>
              <a:t>Angle and Center: </a:t>
            </a:r>
            <a:r>
              <a:rPr lang="en-US" sz="2200" dirty="0"/>
              <a:t>The rotation angle and center determine the final orientation of the image.</a:t>
            </a:r>
          </a:p>
        </p:txBody>
      </p:sp>
    </p:spTree>
    <p:extLst>
      <p:ext uri="{BB962C8B-B14F-4D97-AF65-F5344CB8AC3E}">
        <p14:creationId xmlns:p14="http://schemas.microsoft.com/office/powerpoint/2010/main" val="4918610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509</TotalTime>
  <Words>389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Palatino Linotype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Muhammad Ameen. Chhajro</cp:lastModifiedBy>
  <cp:revision>80</cp:revision>
  <dcterms:created xsi:type="dcterms:W3CDTF">2021-09-23T06:47:49Z</dcterms:created>
  <dcterms:modified xsi:type="dcterms:W3CDTF">2025-03-02T14:24:56Z</dcterms:modified>
</cp:coreProperties>
</file>