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F3852-418C-4CCA-9422-5CA21CCE84D6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E091E4A-EF9D-41BB-884B-DAA1B0918D6D}">
      <dgm:prSet phldrT="[Text]"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 err="1">
              <a:sym typeface="Wingdings 2" panose="05020102010507070707" pitchFamily="18" charset="2"/>
            </a:rPr>
            <a:t>Sqlite</a:t>
          </a:r>
          <a:endParaRPr lang="en-US" dirty="0"/>
        </a:p>
      </dgm:t>
    </dgm:pt>
    <dgm:pt modelId="{7F9EFF6B-2655-4C15-8191-FEB5898B4CD4}" type="parTrans" cxnId="{A953778D-35CA-4034-85D3-D486463BBEA4}">
      <dgm:prSet/>
      <dgm:spPr/>
      <dgm:t>
        <a:bodyPr/>
        <a:lstStyle/>
        <a:p>
          <a:endParaRPr lang="en-US"/>
        </a:p>
      </dgm:t>
    </dgm:pt>
    <dgm:pt modelId="{93E3B98D-888E-416D-B2D3-EA72150EDA5A}" type="sibTrans" cxnId="{A953778D-35CA-4034-85D3-D486463BBEA4}">
      <dgm:prSet/>
      <dgm:spPr/>
      <dgm:t>
        <a:bodyPr/>
        <a:lstStyle/>
        <a:p>
          <a:endParaRPr lang="en-US"/>
        </a:p>
      </dgm:t>
    </dgm:pt>
    <dgm:pt modelId="{1423AB0F-1D38-445D-A822-4CF74FC079B1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Automation Using Selenium</a:t>
          </a:r>
          <a:endParaRPr lang="en-US" dirty="0"/>
        </a:p>
      </dgm:t>
    </dgm:pt>
    <dgm:pt modelId="{5F7585D1-8E36-42C6-B480-FE82D90DE664}" type="parTrans" cxnId="{4F5FE157-D6B9-4729-9B3A-FDB45ADE952F}">
      <dgm:prSet/>
      <dgm:spPr/>
      <dgm:t>
        <a:bodyPr/>
        <a:lstStyle/>
        <a:p>
          <a:endParaRPr lang="en-US"/>
        </a:p>
      </dgm:t>
    </dgm:pt>
    <dgm:pt modelId="{6A56FBBD-3A44-466E-90CD-43A992EAD2C9}" type="sibTrans" cxnId="{4F5FE157-D6B9-4729-9B3A-FDB45ADE952F}">
      <dgm:prSet/>
      <dgm:spPr/>
      <dgm:t>
        <a:bodyPr/>
        <a:lstStyle/>
        <a:p>
          <a:endParaRPr lang="en-US"/>
        </a:p>
      </dgm:t>
    </dgm:pt>
    <dgm:pt modelId="{D8C46262-9067-4467-A904-AE070F8C95CB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Pandas</a:t>
          </a:r>
          <a:endParaRPr lang="en-US" dirty="0"/>
        </a:p>
      </dgm:t>
    </dgm:pt>
    <dgm:pt modelId="{EAEB661D-D140-4E45-9B62-7A2B614EB3CB}" type="parTrans" cxnId="{99F25413-DDF5-43AA-A355-DCDD99B4688F}">
      <dgm:prSet/>
      <dgm:spPr/>
      <dgm:t>
        <a:bodyPr/>
        <a:lstStyle/>
        <a:p>
          <a:endParaRPr lang="en-US"/>
        </a:p>
      </dgm:t>
    </dgm:pt>
    <dgm:pt modelId="{CB72F381-7FF7-4284-A4AC-06840AC734BC}" type="sibTrans" cxnId="{99F25413-DDF5-43AA-A355-DCDD99B4688F}">
      <dgm:prSet/>
      <dgm:spPr/>
      <dgm:t>
        <a:bodyPr/>
        <a:lstStyle/>
        <a:p>
          <a:endParaRPr lang="en-US"/>
        </a:p>
      </dgm:t>
    </dgm:pt>
    <dgm:pt modelId="{AE330853-ACAA-4E46-92CB-2ECE19A41D4D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Testing</a:t>
          </a:r>
          <a:endParaRPr lang="en-US" dirty="0"/>
        </a:p>
      </dgm:t>
    </dgm:pt>
    <dgm:pt modelId="{24EBF22E-6046-42F3-AF40-A2A19A81A1EF}" type="parTrans" cxnId="{6C018B70-9F4F-4888-BF7D-4AB622E8AFEA}">
      <dgm:prSet/>
      <dgm:spPr/>
      <dgm:t>
        <a:bodyPr/>
        <a:lstStyle/>
        <a:p>
          <a:endParaRPr lang="en-US"/>
        </a:p>
      </dgm:t>
    </dgm:pt>
    <dgm:pt modelId="{2DFC9632-294A-4209-A222-AD6089D7679F}" type="sibTrans" cxnId="{6C018B70-9F4F-4888-BF7D-4AB622E8AFEA}">
      <dgm:prSet/>
      <dgm:spPr/>
      <dgm:t>
        <a:bodyPr/>
        <a:lstStyle/>
        <a:p>
          <a:endParaRPr lang="en-US"/>
        </a:p>
      </dgm:t>
    </dgm:pt>
    <dgm:pt modelId="{EA3DAD3A-25EC-41C2-8921-943B9ABA5317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Unit Testing</a:t>
          </a:r>
          <a:endParaRPr lang="en-US" dirty="0"/>
        </a:p>
      </dgm:t>
    </dgm:pt>
    <dgm:pt modelId="{D1578A07-AAE7-40A9-94E3-5336E33930FD}" type="parTrans" cxnId="{DAC8C060-5731-4EB7-AC00-B981D5AE55A6}">
      <dgm:prSet/>
      <dgm:spPr/>
      <dgm:t>
        <a:bodyPr/>
        <a:lstStyle/>
        <a:p>
          <a:endParaRPr lang="en-US"/>
        </a:p>
      </dgm:t>
    </dgm:pt>
    <dgm:pt modelId="{4DE1C64A-2337-4AB5-A363-A761CF28BEED}" type="sibTrans" cxnId="{DAC8C060-5731-4EB7-AC00-B981D5AE55A6}">
      <dgm:prSet/>
      <dgm:spPr/>
      <dgm:t>
        <a:bodyPr/>
        <a:lstStyle/>
        <a:p>
          <a:endParaRPr lang="en-US"/>
        </a:p>
      </dgm:t>
    </dgm:pt>
    <dgm:pt modelId="{6BF18443-35F8-4A83-86E8-7CB3FD203BA9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Data Manipulation</a:t>
          </a:r>
          <a:endParaRPr lang="en-US" dirty="0"/>
        </a:p>
      </dgm:t>
    </dgm:pt>
    <dgm:pt modelId="{3A5907C7-DF5E-4106-AF4E-EF7436BDB984}" type="parTrans" cxnId="{53B1C920-75A2-4B71-9DBB-C224FCC9EF4F}">
      <dgm:prSet/>
      <dgm:spPr/>
      <dgm:t>
        <a:bodyPr/>
        <a:lstStyle/>
        <a:p>
          <a:endParaRPr lang="en-US"/>
        </a:p>
      </dgm:t>
    </dgm:pt>
    <dgm:pt modelId="{BFF20AE1-A3E8-4E52-A02D-C8573759A964}" type="sibTrans" cxnId="{53B1C920-75A2-4B71-9DBB-C224FCC9EF4F}">
      <dgm:prSet/>
      <dgm:spPr/>
      <dgm:t>
        <a:bodyPr/>
        <a:lstStyle/>
        <a:p>
          <a:endParaRPr lang="en-US"/>
        </a:p>
      </dgm:t>
    </dgm:pt>
    <dgm:pt modelId="{BB883DBE-00BA-5B41-834A-CD2405D6F4D8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Sending E-Mails</a:t>
          </a:r>
          <a:endParaRPr lang="en-US" dirty="0"/>
        </a:p>
      </dgm:t>
    </dgm:pt>
    <dgm:pt modelId="{86EA0214-94DE-B746-82C2-02F9D089A5A5}" type="parTrans" cxnId="{C92F718B-D289-9743-8DE2-5F77718F7528}">
      <dgm:prSet/>
      <dgm:spPr/>
      <dgm:t>
        <a:bodyPr/>
        <a:lstStyle/>
        <a:p>
          <a:endParaRPr lang="en-US"/>
        </a:p>
      </dgm:t>
    </dgm:pt>
    <dgm:pt modelId="{34132A2B-42F2-2341-9EC2-9F7EF21B4EB6}" type="sibTrans" cxnId="{C92F718B-D289-9743-8DE2-5F77718F7528}">
      <dgm:prSet/>
      <dgm:spPr/>
      <dgm:t>
        <a:bodyPr/>
        <a:lstStyle/>
        <a:p>
          <a:endParaRPr lang="en-US"/>
        </a:p>
      </dgm:t>
    </dgm:pt>
    <dgm:pt modelId="{F689F3C3-4244-4335-A2AD-354FE4F53E7F}" type="pres">
      <dgm:prSet presAssocID="{AF8F3852-418C-4CCA-9422-5CA21CCE84D6}" presName="linear" presStyleCnt="0">
        <dgm:presLayoutVars>
          <dgm:dir/>
          <dgm:animLvl val="lvl"/>
          <dgm:resizeHandles val="exact"/>
        </dgm:presLayoutVars>
      </dgm:prSet>
      <dgm:spPr/>
    </dgm:pt>
    <dgm:pt modelId="{DC66FD53-FA05-4B54-9C28-7D5899B67FAE}" type="pres">
      <dgm:prSet presAssocID="{AE330853-ACAA-4E46-92CB-2ECE19A41D4D}" presName="parentLin" presStyleCnt="0"/>
      <dgm:spPr/>
    </dgm:pt>
    <dgm:pt modelId="{699DCC03-04E3-496E-988A-A2AA2F593CF8}" type="pres">
      <dgm:prSet presAssocID="{AE330853-ACAA-4E46-92CB-2ECE19A41D4D}" presName="parentLeftMargin" presStyleLbl="node1" presStyleIdx="0" presStyleCnt="7"/>
      <dgm:spPr/>
    </dgm:pt>
    <dgm:pt modelId="{A57D7FB9-801D-4729-B113-02EDB02DB97E}" type="pres">
      <dgm:prSet presAssocID="{AE330853-ACAA-4E46-92CB-2ECE19A41D4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A2B1544-FD9E-486E-AA10-9114FC76650B}" type="pres">
      <dgm:prSet presAssocID="{AE330853-ACAA-4E46-92CB-2ECE19A41D4D}" presName="negativeSpace" presStyleCnt="0"/>
      <dgm:spPr/>
    </dgm:pt>
    <dgm:pt modelId="{1042439C-F633-4D0A-9BB5-EF4AD5E36B2C}" type="pres">
      <dgm:prSet presAssocID="{AE330853-ACAA-4E46-92CB-2ECE19A41D4D}" presName="childText" presStyleLbl="conFgAcc1" presStyleIdx="0" presStyleCnt="7">
        <dgm:presLayoutVars>
          <dgm:bulletEnabled val="1"/>
        </dgm:presLayoutVars>
      </dgm:prSet>
      <dgm:spPr/>
    </dgm:pt>
    <dgm:pt modelId="{C27B6B1E-7B12-433C-95A1-07DFB7F846E7}" type="pres">
      <dgm:prSet presAssocID="{2DFC9632-294A-4209-A222-AD6089D7679F}" presName="spaceBetweenRectangles" presStyleCnt="0"/>
      <dgm:spPr/>
    </dgm:pt>
    <dgm:pt modelId="{5DA76D80-D4B6-4C10-89D6-BADC85EC2709}" type="pres">
      <dgm:prSet presAssocID="{EA3DAD3A-25EC-41C2-8921-943B9ABA5317}" presName="parentLin" presStyleCnt="0"/>
      <dgm:spPr/>
    </dgm:pt>
    <dgm:pt modelId="{7ADB1107-A141-4A25-904B-E678A1B0B0DC}" type="pres">
      <dgm:prSet presAssocID="{EA3DAD3A-25EC-41C2-8921-943B9ABA5317}" presName="parentLeftMargin" presStyleLbl="node1" presStyleIdx="0" presStyleCnt="7"/>
      <dgm:spPr/>
    </dgm:pt>
    <dgm:pt modelId="{E4ECB096-F737-4492-BD8B-3D9C97664118}" type="pres">
      <dgm:prSet presAssocID="{EA3DAD3A-25EC-41C2-8921-943B9ABA531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E9C8B50-7CF5-4394-AE15-B19F45DE9875}" type="pres">
      <dgm:prSet presAssocID="{EA3DAD3A-25EC-41C2-8921-943B9ABA5317}" presName="negativeSpace" presStyleCnt="0"/>
      <dgm:spPr/>
    </dgm:pt>
    <dgm:pt modelId="{E82D658B-180E-4B86-9E59-D4E330C3B91A}" type="pres">
      <dgm:prSet presAssocID="{EA3DAD3A-25EC-41C2-8921-943B9ABA5317}" presName="childText" presStyleLbl="conFgAcc1" presStyleIdx="1" presStyleCnt="7">
        <dgm:presLayoutVars>
          <dgm:bulletEnabled val="1"/>
        </dgm:presLayoutVars>
      </dgm:prSet>
      <dgm:spPr/>
    </dgm:pt>
    <dgm:pt modelId="{7E6742C0-7872-477D-8602-C903A965C40D}" type="pres">
      <dgm:prSet presAssocID="{4DE1C64A-2337-4AB5-A363-A761CF28BEED}" presName="spaceBetweenRectangles" presStyleCnt="0"/>
      <dgm:spPr/>
    </dgm:pt>
    <dgm:pt modelId="{E6F7ED6D-AA4D-4799-BFAB-787D005BBBC8}" type="pres">
      <dgm:prSet presAssocID="{6BF18443-35F8-4A83-86E8-7CB3FD203BA9}" presName="parentLin" presStyleCnt="0"/>
      <dgm:spPr/>
    </dgm:pt>
    <dgm:pt modelId="{68634F59-93DF-4D75-8F2E-49AF112417C2}" type="pres">
      <dgm:prSet presAssocID="{6BF18443-35F8-4A83-86E8-7CB3FD203BA9}" presName="parentLeftMargin" presStyleLbl="node1" presStyleIdx="1" presStyleCnt="7"/>
      <dgm:spPr/>
    </dgm:pt>
    <dgm:pt modelId="{A5ADACA8-23F3-47AF-8A21-5B835BB94677}" type="pres">
      <dgm:prSet presAssocID="{6BF18443-35F8-4A83-86E8-7CB3FD203BA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5E16ECA-A6B1-48B5-93C8-50EF7CBE9DD2}" type="pres">
      <dgm:prSet presAssocID="{6BF18443-35F8-4A83-86E8-7CB3FD203BA9}" presName="negativeSpace" presStyleCnt="0"/>
      <dgm:spPr/>
    </dgm:pt>
    <dgm:pt modelId="{FC458E48-BFB5-4682-A544-BEB0C6995359}" type="pres">
      <dgm:prSet presAssocID="{6BF18443-35F8-4A83-86E8-7CB3FD203BA9}" presName="childText" presStyleLbl="conFgAcc1" presStyleIdx="2" presStyleCnt="7">
        <dgm:presLayoutVars>
          <dgm:bulletEnabled val="1"/>
        </dgm:presLayoutVars>
      </dgm:prSet>
      <dgm:spPr/>
    </dgm:pt>
    <dgm:pt modelId="{07B14D20-2ED7-40C5-A38B-BEE3C3DE9CA0}" type="pres">
      <dgm:prSet presAssocID="{BFF20AE1-A3E8-4E52-A02D-C8573759A964}" presName="spaceBetweenRectangles" presStyleCnt="0"/>
      <dgm:spPr/>
    </dgm:pt>
    <dgm:pt modelId="{2B6ED0B1-A4CE-4B83-B647-CACD5CF0BAA4}" type="pres">
      <dgm:prSet presAssocID="{D8C46262-9067-4467-A904-AE070F8C95CB}" presName="parentLin" presStyleCnt="0"/>
      <dgm:spPr/>
    </dgm:pt>
    <dgm:pt modelId="{0BE0BF10-E8F2-415E-97D5-DD279FEA5C3E}" type="pres">
      <dgm:prSet presAssocID="{D8C46262-9067-4467-A904-AE070F8C95CB}" presName="parentLeftMargin" presStyleLbl="node1" presStyleIdx="2" presStyleCnt="7"/>
      <dgm:spPr/>
    </dgm:pt>
    <dgm:pt modelId="{E6E96AE6-914E-4C9B-9BC4-B810FDB147C1}" type="pres">
      <dgm:prSet presAssocID="{D8C46262-9067-4467-A904-AE070F8C95C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43AC42E-2089-4F9E-AE2E-E8B012EBE869}" type="pres">
      <dgm:prSet presAssocID="{D8C46262-9067-4467-A904-AE070F8C95CB}" presName="negativeSpace" presStyleCnt="0"/>
      <dgm:spPr/>
    </dgm:pt>
    <dgm:pt modelId="{FD094B59-FE9E-49A1-97EF-00F0B70B4E87}" type="pres">
      <dgm:prSet presAssocID="{D8C46262-9067-4467-A904-AE070F8C95CB}" presName="childText" presStyleLbl="conFgAcc1" presStyleIdx="3" presStyleCnt="7">
        <dgm:presLayoutVars>
          <dgm:bulletEnabled val="1"/>
        </dgm:presLayoutVars>
      </dgm:prSet>
      <dgm:spPr/>
    </dgm:pt>
    <dgm:pt modelId="{FA52998E-D2BA-4AA6-9C03-52A7A8AAAF68}" type="pres">
      <dgm:prSet presAssocID="{CB72F381-7FF7-4284-A4AC-06840AC734BC}" presName="spaceBetweenRectangles" presStyleCnt="0"/>
      <dgm:spPr/>
    </dgm:pt>
    <dgm:pt modelId="{669D1627-7C49-4D6C-A5DC-EE856088B800}" type="pres">
      <dgm:prSet presAssocID="{1423AB0F-1D38-445D-A822-4CF74FC079B1}" presName="parentLin" presStyleCnt="0"/>
      <dgm:spPr/>
    </dgm:pt>
    <dgm:pt modelId="{D831E9C9-0D74-4736-AADC-CE8404D45BDC}" type="pres">
      <dgm:prSet presAssocID="{1423AB0F-1D38-445D-A822-4CF74FC079B1}" presName="parentLeftMargin" presStyleLbl="node1" presStyleIdx="3" presStyleCnt="7"/>
      <dgm:spPr/>
    </dgm:pt>
    <dgm:pt modelId="{78E36ADC-47EB-40B8-805E-8606FBC314FC}" type="pres">
      <dgm:prSet presAssocID="{1423AB0F-1D38-445D-A822-4CF74FC079B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01FCE0C-DA10-4A88-9C46-31846CC9E4CC}" type="pres">
      <dgm:prSet presAssocID="{1423AB0F-1D38-445D-A822-4CF74FC079B1}" presName="negativeSpace" presStyleCnt="0"/>
      <dgm:spPr/>
    </dgm:pt>
    <dgm:pt modelId="{61A38A41-6809-4450-89FB-5963FA111000}" type="pres">
      <dgm:prSet presAssocID="{1423AB0F-1D38-445D-A822-4CF74FC079B1}" presName="childText" presStyleLbl="conFgAcc1" presStyleIdx="4" presStyleCnt="7">
        <dgm:presLayoutVars>
          <dgm:bulletEnabled val="1"/>
        </dgm:presLayoutVars>
      </dgm:prSet>
      <dgm:spPr/>
    </dgm:pt>
    <dgm:pt modelId="{E38DB504-71A5-4067-98AF-081B1F79C450}" type="pres">
      <dgm:prSet presAssocID="{6A56FBBD-3A44-466E-90CD-43A992EAD2C9}" presName="spaceBetweenRectangles" presStyleCnt="0"/>
      <dgm:spPr/>
    </dgm:pt>
    <dgm:pt modelId="{256B0FD7-59CF-4B18-8062-31FC377B0891}" type="pres">
      <dgm:prSet presAssocID="{DE091E4A-EF9D-41BB-884B-DAA1B0918D6D}" presName="parentLin" presStyleCnt="0"/>
      <dgm:spPr/>
    </dgm:pt>
    <dgm:pt modelId="{EC32A382-0ADD-491E-8D74-968BA7A55CE6}" type="pres">
      <dgm:prSet presAssocID="{DE091E4A-EF9D-41BB-884B-DAA1B0918D6D}" presName="parentLeftMargin" presStyleLbl="node1" presStyleIdx="4" presStyleCnt="7"/>
      <dgm:spPr/>
    </dgm:pt>
    <dgm:pt modelId="{A5A798FE-B86F-43D9-9F28-6F8CAB72C0EE}" type="pres">
      <dgm:prSet presAssocID="{DE091E4A-EF9D-41BB-884B-DAA1B0918D6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52688B2-6515-4657-B743-B9AED73C6085}" type="pres">
      <dgm:prSet presAssocID="{DE091E4A-EF9D-41BB-884B-DAA1B0918D6D}" presName="negativeSpace" presStyleCnt="0"/>
      <dgm:spPr/>
    </dgm:pt>
    <dgm:pt modelId="{91A9641F-8D50-4C9C-9A98-ED2ACAB270DA}" type="pres">
      <dgm:prSet presAssocID="{DE091E4A-EF9D-41BB-884B-DAA1B0918D6D}" presName="childText" presStyleLbl="conFgAcc1" presStyleIdx="5" presStyleCnt="7">
        <dgm:presLayoutVars>
          <dgm:bulletEnabled val="1"/>
        </dgm:presLayoutVars>
      </dgm:prSet>
      <dgm:spPr/>
    </dgm:pt>
    <dgm:pt modelId="{DF749BB0-88A5-BF47-B207-C75070B7522D}" type="pres">
      <dgm:prSet presAssocID="{93E3B98D-888E-416D-B2D3-EA72150EDA5A}" presName="spaceBetweenRectangles" presStyleCnt="0"/>
      <dgm:spPr/>
    </dgm:pt>
    <dgm:pt modelId="{41DC4E6E-D09D-2244-8600-F9A8F06BD6FF}" type="pres">
      <dgm:prSet presAssocID="{BB883DBE-00BA-5B41-834A-CD2405D6F4D8}" presName="parentLin" presStyleCnt="0"/>
      <dgm:spPr/>
    </dgm:pt>
    <dgm:pt modelId="{267AEB5D-BA6E-3C48-9232-3961DB7DEE3B}" type="pres">
      <dgm:prSet presAssocID="{BB883DBE-00BA-5B41-834A-CD2405D6F4D8}" presName="parentLeftMargin" presStyleLbl="node1" presStyleIdx="5" presStyleCnt="7"/>
      <dgm:spPr/>
    </dgm:pt>
    <dgm:pt modelId="{AF800F23-3ADA-D24C-AC96-9738C0EDA63A}" type="pres">
      <dgm:prSet presAssocID="{BB883DBE-00BA-5B41-834A-CD2405D6F4D8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3AE01F87-668C-574A-A6E0-803D31374BA1}" type="pres">
      <dgm:prSet presAssocID="{BB883DBE-00BA-5B41-834A-CD2405D6F4D8}" presName="negativeSpace" presStyleCnt="0"/>
      <dgm:spPr/>
    </dgm:pt>
    <dgm:pt modelId="{47C7E9B5-F629-2344-993E-AD8EFE3E77CF}" type="pres">
      <dgm:prSet presAssocID="{BB883DBE-00BA-5B41-834A-CD2405D6F4D8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99F25413-DDF5-43AA-A355-DCDD99B4688F}" srcId="{AF8F3852-418C-4CCA-9422-5CA21CCE84D6}" destId="{D8C46262-9067-4467-A904-AE070F8C95CB}" srcOrd="3" destOrd="0" parTransId="{EAEB661D-D140-4E45-9B62-7A2B614EB3CB}" sibTransId="{CB72F381-7FF7-4284-A4AC-06840AC734BC}"/>
    <dgm:cxn modelId="{3A8CFC19-CFA9-44BD-B237-84B1D47ECD6C}" type="presOf" srcId="{AE330853-ACAA-4E46-92CB-2ECE19A41D4D}" destId="{699DCC03-04E3-496E-988A-A2AA2F593CF8}" srcOrd="0" destOrd="0" presId="urn:microsoft.com/office/officeart/2005/8/layout/list1"/>
    <dgm:cxn modelId="{53B1C920-75A2-4B71-9DBB-C224FCC9EF4F}" srcId="{AF8F3852-418C-4CCA-9422-5CA21CCE84D6}" destId="{6BF18443-35F8-4A83-86E8-7CB3FD203BA9}" srcOrd="2" destOrd="0" parTransId="{3A5907C7-DF5E-4106-AF4E-EF7436BDB984}" sibTransId="{BFF20AE1-A3E8-4E52-A02D-C8573759A964}"/>
    <dgm:cxn modelId="{31750A29-70F2-46B6-90D8-AF67CF3EDC8D}" type="presOf" srcId="{EA3DAD3A-25EC-41C2-8921-943B9ABA5317}" destId="{E4ECB096-F737-4492-BD8B-3D9C97664118}" srcOrd="1" destOrd="0" presId="urn:microsoft.com/office/officeart/2005/8/layout/list1"/>
    <dgm:cxn modelId="{DA26E12D-B549-477B-A194-61F193E7A78D}" type="presOf" srcId="{1423AB0F-1D38-445D-A822-4CF74FC079B1}" destId="{78E36ADC-47EB-40B8-805E-8606FBC314FC}" srcOrd="1" destOrd="0" presId="urn:microsoft.com/office/officeart/2005/8/layout/list1"/>
    <dgm:cxn modelId="{9A794B3E-3A5A-4CDE-AC3E-E3C970A6B80E}" type="presOf" srcId="{6BF18443-35F8-4A83-86E8-7CB3FD203BA9}" destId="{68634F59-93DF-4D75-8F2E-49AF112417C2}" srcOrd="0" destOrd="0" presId="urn:microsoft.com/office/officeart/2005/8/layout/list1"/>
    <dgm:cxn modelId="{705A3C40-184D-4F58-8EE4-A43D0268E02D}" type="presOf" srcId="{AF8F3852-418C-4CCA-9422-5CA21CCE84D6}" destId="{F689F3C3-4244-4335-A2AD-354FE4F53E7F}" srcOrd="0" destOrd="0" presId="urn:microsoft.com/office/officeart/2005/8/layout/list1"/>
    <dgm:cxn modelId="{2C0ABF40-D8E7-4F14-B61C-12664191C368}" type="presOf" srcId="{DE091E4A-EF9D-41BB-884B-DAA1B0918D6D}" destId="{EC32A382-0ADD-491E-8D74-968BA7A55CE6}" srcOrd="0" destOrd="0" presId="urn:microsoft.com/office/officeart/2005/8/layout/list1"/>
    <dgm:cxn modelId="{CDAF3E48-2543-A14F-B942-59A6B0E6CDC7}" type="presOf" srcId="{BB883DBE-00BA-5B41-834A-CD2405D6F4D8}" destId="{AF800F23-3ADA-D24C-AC96-9738C0EDA63A}" srcOrd="1" destOrd="0" presId="urn:microsoft.com/office/officeart/2005/8/layout/list1"/>
    <dgm:cxn modelId="{4F5FE157-D6B9-4729-9B3A-FDB45ADE952F}" srcId="{AF8F3852-418C-4CCA-9422-5CA21CCE84D6}" destId="{1423AB0F-1D38-445D-A822-4CF74FC079B1}" srcOrd="4" destOrd="0" parTransId="{5F7585D1-8E36-42C6-B480-FE82D90DE664}" sibTransId="{6A56FBBD-3A44-466E-90CD-43A992EAD2C9}"/>
    <dgm:cxn modelId="{77FA5659-9042-4A83-A497-313408F54982}" type="presOf" srcId="{6BF18443-35F8-4A83-86E8-7CB3FD203BA9}" destId="{A5ADACA8-23F3-47AF-8A21-5B835BB94677}" srcOrd="1" destOrd="0" presId="urn:microsoft.com/office/officeart/2005/8/layout/list1"/>
    <dgm:cxn modelId="{DAC8C060-5731-4EB7-AC00-B981D5AE55A6}" srcId="{AF8F3852-418C-4CCA-9422-5CA21CCE84D6}" destId="{EA3DAD3A-25EC-41C2-8921-943B9ABA5317}" srcOrd="1" destOrd="0" parTransId="{D1578A07-AAE7-40A9-94E3-5336E33930FD}" sibTransId="{4DE1C64A-2337-4AB5-A363-A761CF28BEED}"/>
    <dgm:cxn modelId="{6C018B70-9F4F-4888-BF7D-4AB622E8AFEA}" srcId="{AF8F3852-418C-4CCA-9422-5CA21CCE84D6}" destId="{AE330853-ACAA-4E46-92CB-2ECE19A41D4D}" srcOrd="0" destOrd="0" parTransId="{24EBF22E-6046-42F3-AF40-A2A19A81A1EF}" sibTransId="{2DFC9632-294A-4209-A222-AD6089D7679F}"/>
    <dgm:cxn modelId="{5C047380-03F7-6F44-A81E-5FE1FBC815CD}" type="presOf" srcId="{BB883DBE-00BA-5B41-834A-CD2405D6F4D8}" destId="{267AEB5D-BA6E-3C48-9232-3961DB7DEE3B}" srcOrd="0" destOrd="0" presId="urn:microsoft.com/office/officeart/2005/8/layout/list1"/>
    <dgm:cxn modelId="{438EC984-B3AD-4299-BA8C-57A9B4C1613C}" type="presOf" srcId="{D8C46262-9067-4467-A904-AE070F8C95CB}" destId="{0BE0BF10-E8F2-415E-97D5-DD279FEA5C3E}" srcOrd="0" destOrd="0" presId="urn:microsoft.com/office/officeart/2005/8/layout/list1"/>
    <dgm:cxn modelId="{C92F718B-D289-9743-8DE2-5F77718F7528}" srcId="{AF8F3852-418C-4CCA-9422-5CA21CCE84D6}" destId="{BB883DBE-00BA-5B41-834A-CD2405D6F4D8}" srcOrd="6" destOrd="0" parTransId="{86EA0214-94DE-B746-82C2-02F9D089A5A5}" sibTransId="{34132A2B-42F2-2341-9EC2-9F7EF21B4EB6}"/>
    <dgm:cxn modelId="{A953778D-35CA-4034-85D3-D486463BBEA4}" srcId="{AF8F3852-418C-4CCA-9422-5CA21CCE84D6}" destId="{DE091E4A-EF9D-41BB-884B-DAA1B0918D6D}" srcOrd="5" destOrd="0" parTransId="{7F9EFF6B-2655-4C15-8191-FEB5898B4CD4}" sibTransId="{93E3B98D-888E-416D-B2D3-EA72150EDA5A}"/>
    <dgm:cxn modelId="{AACFBCAA-2CCA-4D0A-B11A-0DE21D5DB2A3}" type="presOf" srcId="{1423AB0F-1D38-445D-A822-4CF74FC079B1}" destId="{D831E9C9-0D74-4736-AADC-CE8404D45BDC}" srcOrd="0" destOrd="0" presId="urn:microsoft.com/office/officeart/2005/8/layout/list1"/>
    <dgm:cxn modelId="{E32E7ED7-D7A3-4918-963F-9FC746D294C6}" type="presOf" srcId="{AE330853-ACAA-4E46-92CB-2ECE19A41D4D}" destId="{A57D7FB9-801D-4729-B113-02EDB02DB97E}" srcOrd="1" destOrd="0" presId="urn:microsoft.com/office/officeart/2005/8/layout/list1"/>
    <dgm:cxn modelId="{E89E56DD-0022-4E8C-943E-AB8243A0735E}" type="presOf" srcId="{DE091E4A-EF9D-41BB-884B-DAA1B0918D6D}" destId="{A5A798FE-B86F-43D9-9F28-6F8CAB72C0EE}" srcOrd="1" destOrd="0" presId="urn:microsoft.com/office/officeart/2005/8/layout/list1"/>
    <dgm:cxn modelId="{3327B6E1-D74E-482E-B7F9-F1F97A37F1E3}" type="presOf" srcId="{EA3DAD3A-25EC-41C2-8921-943B9ABA5317}" destId="{7ADB1107-A141-4A25-904B-E678A1B0B0DC}" srcOrd="0" destOrd="0" presId="urn:microsoft.com/office/officeart/2005/8/layout/list1"/>
    <dgm:cxn modelId="{0B71B9FD-DA6D-49A2-BF84-B6AA0416ED9B}" type="presOf" srcId="{D8C46262-9067-4467-A904-AE070F8C95CB}" destId="{E6E96AE6-914E-4C9B-9BC4-B810FDB147C1}" srcOrd="1" destOrd="0" presId="urn:microsoft.com/office/officeart/2005/8/layout/list1"/>
    <dgm:cxn modelId="{78194E91-012C-4ADD-8E12-A9FB84A65E09}" type="presParOf" srcId="{F689F3C3-4244-4335-A2AD-354FE4F53E7F}" destId="{DC66FD53-FA05-4B54-9C28-7D5899B67FAE}" srcOrd="0" destOrd="0" presId="urn:microsoft.com/office/officeart/2005/8/layout/list1"/>
    <dgm:cxn modelId="{82260FE0-76E2-4508-BB7A-8735646FD0C6}" type="presParOf" srcId="{DC66FD53-FA05-4B54-9C28-7D5899B67FAE}" destId="{699DCC03-04E3-496E-988A-A2AA2F593CF8}" srcOrd="0" destOrd="0" presId="urn:microsoft.com/office/officeart/2005/8/layout/list1"/>
    <dgm:cxn modelId="{B3446C7A-E7F6-4584-81E1-A3947A2D39C0}" type="presParOf" srcId="{DC66FD53-FA05-4B54-9C28-7D5899B67FAE}" destId="{A57D7FB9-801D-4729-B113-02EDB02DB97E}" srcOrd="1" destOrd="0" presId="urn:microsoft.com/office/officeart/2005/8/layout/list1"/>
    <dgm:cxn modelId="{9ADB3DD5-9D13-4132-BEF0-DA81B6252E73}" type="presParOf" srcId="{F689F3C3-4244-4335-A2AD-354FE4F53E7F}" destId="{FA2B1544-FD9E-486E-AA10-9114FC76650B}" srcOrd="1" destOrd="0" presId="urn:microsoft.com/office/officeart/2005/8/layout/list1"/>
    <dgm:cxn modelId="{574F11F8-A386-46D4-A179-0B2A26EBB3EF}" type="presParOf" srcId="{F689F3C3-4244-4335-A2AD-354FE4F53E7F}" destId="{1042439C-F633-4D0A-9BB5-EF4AD5E36B2C}" srcOrd="2" destOrd="0" presId="urn:microsoft.com/office/officeart/2005/8/layout/list1"/>
    <dgm:cxn modelId="{56DFC67C-FFBA-438B-9987-FF4793C0264C}" type="presParOf" srcId="{F689F3C3-4244-4335-A2AD-354FE4F53E7F}" destId="{C27B6B1E-7B12-433C-95A1-07DFB7F846E7}" srcOrd="3" destOrd="0" presId="urn:microsoft.com/office/officeart/2005/8/layout/list1"/>
    <dgm:cxn modelId="{C885CA9A-02DE-48F0-9566-4A73AF1B0089}" type="presParOf" srcId="{F689F3C3-4244-4335-A2AD-354FE4F53E7F}" destId="{5DA76D80-D4B6-4C10-89D6-BADC85EC2709}" srcOrd="4" destOrd="0" presId="urn:microsoft.com/office/officeart/2005/8/layout/list1"/>
    <dgm:cxn modelId="{2AC90B32-5757-4A42-A4FD-E684E7C26B07}" type="presParOf" srcId="{5DA76D80-D4B6-4C10-89D6-BADC85EC2709}" destId="{7ADB1107-A141-4A25-904B-E678A1B0B0DC}" srcOrd="0" destOrd="0" presId="urn:microsoft.com/office/officeart/2005/8/layout/list1"/>
    <dgm:cxn modelId="{367ADB7B-12D4-459C-BE09-B258ABE56E5C}" type="presParOf" srcId="{5DA76D80-D4B6-4C10-89D6-BADC85EC2709}" destId="{E4ECB096-F737-4492-BD8B-3D9C97664118}" srcOrd="1" destOrd="0" presId="urn:microsoft.com/office/officeart/2005/8/layout/list1"/>
    <dgm:cxn modelId="{8E7D7873-0024-4B61-AD2A-517C3A26F640}" type="presParOf" srcId="{F689F3C3-4244-4335-A2AD-354FE4F53E7F}" destId="{6E9C8B50-7CF5-4394-AE15-B19F45DE9875}" srcOrd="5" destOrd="0" presId="urn:microsoft.com/office/officeart/2005/8/layout/list1"/>
    <dgm:cxn modelId="{C30F4B10-9C86-487B-B1EC-38E2E5877B05}" type="presParOf" srcId="{F689F3C3-4244-4335-A2AD-354FE4F53E7F}" destId="{E82D658B-180E-4B86-9E59-D4E330C3B91A}" srcOrd="6" destOrd="0" presId="urn:microsoft.com/office/officeart/2005/8/layout/list1"/>
    <dgm:cxn modelId="{F005B219-CCE2-43BD-85F6-2582D27B4010}" type="presParOf" srcId="{F689F3C3-4244-4335-A2AD-354FE4F53E7F}" destId="{7E6742C0-7872-477D-8602-C903A965C40D}" srcOrd="7" destOrd="0" presId="urn:microsoft.com/office/officeart/2005/8/layout/list1"/>
    <dgm:cxn modelId="{75B443BB-CAE7-4E83-BE3C-5DD1D96A80E5}" type="presParOf" srcId="{F689F3C3-4244-4335-A2AD-354FE4F53E7F}" destId="{E6F7ED6D-AA4D-4799-BFAB-787D005BBBC8}" srcOrd="8" destOrd="0" presId="urn:microsoft.com/office/officeart/2005/8/layout/list1"/>
    <dgm:cxn modelId="{FD31AC40-A4A3-4E7A-8D3C-0DD7D29A5166}" type="presParOf" srcId="{E6F7ED6D-AA4D-4799-BFAB-787D005BBBC8}" destId="{68634F59-93DF-4D75-8F2E-49AF112417C2}" srcOrd="0" destOrd="0" presId="urn:microsoft.com/office/officeart/2005/8/layout/list1"/>
    <dgm:cxn modelId="{EE4D9F09-E685-4EAA-8962-556D560A7679}" type="presParOf" srcId="{E6F7ED6D-AA4D-4799-BFAB-787D005BBBC8}" destId="{A5ADACA8-23F3-47AF-8A21-5B835BB94677}" srcOrd="1" destOrd="0" presId="urn:microsoft.com/office/officeart/2005/8/layout/list1"/>
    <dgm:cxn modelId="{697EAE59-4CF5-4BD3-AD19-CA91C39F763B}" type="presParOf" srcId="{F689F3C3-4244-4335-A2AD-354FE4F53E7F}" destId="{95E16ECA-A6B1-48B5-93C8-50EF7CBE9DD2}" srcOrd="9" destOrd="0" presId="urn:microsoft.com/office/officeart/2005/8/layout/list1"/>
    <dgm:cxn modelId="{DE0F5BE6-5176-4ABD-95FF-167161B97449}" type="presParOf" srcId="{F689F3C3-4244-4335-A2AD-354FE4F53E7F}" destId="{FC458E48-BFB5-4682-A544-BEB0C6995359}" srcOrd="10" destOrd="0" presId="urn:microsoft.com/office/officeart/2005/8/layout/list1"/>
    <dgm:cxn modelId="{2D3128C7-D473-468B-896A-A962BE808550}" type="presParOf" srcId="{F689F3C3-4244-4335-A2AD-354FE4F53E7F}" destId="{07B14D20-2ED7-40C5-A38B-BEE3C3DE9CA0}" srcOrd="11" destOrd="0" presId="urn:microsoft.com/office/officeart/2005/8/layout/list1"/>
    <dgm:cxn modelId="{5DEF2DC1-454A-4C4B-B1B2-0188A623521A}" type="presParOf" srcId="{F689F3C3-4244-4335-A2AD-354FE4F53E7F}" destId="{2B6ED0B1-A4CE-4B83-B647-CACD5CF0BAA4}" srcOrd="12" destOrd="0" presId="urn:microsoft.com/office/officeart/2005/8/layout/list1"/>
    <dgm:cxn modelId="{3CEE8EDF-86BD-4245-A01B-E63612304E7B}" type="presParOf" srcId="{2B6ED0B1-A4CE-4B83-B647-CACD5CF0BAA4}" destId="{0BE0BF10-E8F2-415E-97D5-DD279FEA5C3E}" srcOrd="0" destOrd="0" presId="urn:microsoft.com/office/officeart/2005/8/layout/list1"/>
    <dgm:cxn modelId="{750D80B8-1956-490B-BAC8-A9416638F229}" type="presParOf" srcId="{2B6ED0B1-A4CE-4B83-B647-CACD5CF0BAA4}" destId="{E6E96AE6-914E-4C9B-9BC4-B810FDB147C1}" srcOrd="1" destOrd="0" presId="urn:microsoft.com/office/officeart/2005/8/layout/list1"/>
    <dgm:cxn modelId="{81662D4B-79F6-4AC4-936B-DEBE23A222F5}" type="presParOf" srcId="{F689F3C3-4244-4335-A2AD-354FE4F53E7F}" destId="{E43AC42E-2089-4F9E-AE2E-E8B012EBE869}" srcOrd="13" destOrd="0" presId="urn:microsoft.com/office/officeart/2005/8/layout/list1"/>
    <dgm:cxn modelId="{72D78200-9745-4222-B55E-681A8FD7F6C8}" type="presParOf" srcId="{F689F3C3-4244-4335-A2AD-354FE4F53E7F}" destId="{FD094B59-FE9E-49A1-97EF-00F0B70B4E87}" srcOrd="14" destOrd="0" presId="urn:microsoft.com/office/officeart/2005/8/layout/list1"/>
    <dgm:cxn modelId="{CAFC11BA-B518-4C1B-95E3-B89DE8A6D63A}" type="presParOf" srcId="{F689F3C3-4244-4335-A2AD-354FE4F53E7F}" destId="{FA52998E-D2BA-4AA6-9C03-52A7A8AAAF68}" srcOrd="15" destOrd="0" presId="urn:microsoft.com/office/officeart/2005/8/layout/list1"/>
    <dgm:cxn modelId="{48502CD1-975D-444F-B2CD-481A1576E818}" type="presParOf" srcId="{F689F3C3-4244-4335-A2AD-354FE4F53E7F}" destId="{669D1627-7C49-4D6C-A5DC-EE856088B800}" srcOrd="16" destOrd="0" presId="urn:microsoft.com/office/officeart/2005/8/layout/list1"/>
    <dgm:cxn modelId="{8B2A358A-11A4-4885-AE42-738924E9FB5E}" type="presParOf" srcId="{669D1627-7C49-4D6C-A5DC-EE856088B800}" destId="{D831E9C9-0D74-4736-AADC-CE8404D45BDC}" srcOrd="0" destOrd="0" presId="urn:microsoft.com/office/officeart/2005/8/layout/list1"/>
    <dgm:cxn modelId="{01FDD891-432C-4625-85A6-D470D7519719}" type="presParOf" srcId="{669D1627-7C49-4D6C-A5DC-EE856088B800}" destId="{78E36ADC-47EB-40B8-805E-8606FBC314FC}" srcOrd="1" destOrd="0" presId="urn:microsoft.com/office/officeart/2005/8/layout/list1"/>
    <dgm:cxn modelId="{AF6317DD-7628-4A23-B37B-B298AA8416EC}" type="presParOf" srcId="{F689F3C3-4244-4335-A2AD-354FE4F53E7F}" destId="{601FCE0C-DA10-4A88-9C46-31846CC9E4CC}" srcOrd="17" destOrd="0" presId="urn:microsoft.com/office/officeart/2005/8/layout/list1"/>
    <dgm:cxn modelId="{F351C1F1-87C1-4FB5-B32F-51A0D5FA63AD}" type="presParOf" srcId="{F689F3C3-4244-4335-A2AD-354FE4F53E7F}" destId="{61A38A41-6809-4450-89FB-5963FA111000}" srcOrd="18" destOrd="0" presId="urn:microsoft.com/office/officeart/2005/8/layout/list1"/>
    <dgm:cxn modelId="{E10A0BA9-D4C5-4095-AFEB-16D702F0ED28}" type="presParOf" srcId="{F689F3C3-4244-4335-A2AD-354FE4F53E7F}" destId="{E38DB504-71A5-4067-98AF-081B1F79C450}" srcOrd="19" destOrd="0" presId="urn:microsoft.com/office/officeart/2005/8/layout/list1"/>
    <dgm:cxn modelId="{000508F2-8133-493E-AB29-B91A3227FE7E}" type="presParOf" srcId="{F689F3C3-4244-4335-A2AD-354FE4F53E7F}" destId="{256B0FD7-59CF-4B18-8062-31FC377B0891}" srcOrd="20" destOrd="0" presId="urn:microsoft.com/office/officeart/2005/8/layout/list1"/>
    <dgm:cxn modelId="{4EC1304A-747A-46BE-8A2C-73F8DF918157}" type="presParOf" srcId="{256B0FD7-59CF-4B18-8062-31FC377B0891}" destId="{EC32A382-0ADD-491E-8D74-968BA7A55CE6}" srcOrd="0" destOrd="0" presId="urn:microsoft.com/office/officeart/2005/8/layout/list1"/>
    <dgm:cxn modelId="{A31873C1-CA74-46A7-8EEF-C3F62EE13B3B}" type="presParOf" srcId="{256B0FD7-59CF-4B18-8062-31FC377B0891}" destId="{A5A798FE-B86F-43D9-9F28-6F8CAB72C0EE}" srcOrd="1" destOrd="0" presId="urn:microsoft.com/office/officeart/2005/8/layout/list1"/>
    <dgm:cxn modelId="{65EC4C8F-EE58-46E1-9C84-2B553F5280CA}" type="presParOf" srcId="{F689F3C3-4244-4335-A2AD-354FE4F53E7F}" destId="{652688B2-6515-4657-B743-B9AED73C6085}" srcOrd="21" destOrd="0" presId="urn:microsoft.com/office/officeart/2005/8/layout/list1"/>
    <dgm:cxn modelId="{B8903B9C-2BD8-4773-874E-3D0132C85514}" type="presParOf" srcId="{F689F3C3-4244-4335-A2AD-354FE4F53E7F}" destId="{91A9641F-8D50-4C9C-9A98-ED2ACAB270DA}" srcOrd="22" destOrd="0" presId="urn:microsoft.com/office/officeart/2005/8/layout/list1"/>
    <dgm:cxn modelId="{0AC7EA4C-96FD-8E4D-A606-C61854157874}" type="presParOf" srcId="{F689F3C3-4244-4335-A2AD-354FE4F53E7F}" destId="{DF749BB0-88A5-BF47-B207-C75070B7522D}" srcOrd="23" destOrd="0" presId="urn:microsoft.com/office/officeart/2005/8/layout/list1"/>
    <dgm:cxn modelId="{3C7CE2D2-970C-7F40-B431-3AE7AA0504FF}" type="presParOf" srcId="{F689F3C3-4244-4335-A2AD-354FE4F53E7F}" destId="{41DC4E6E-D09D-2244-8600-F9A8F06BD6FF}" srcOrd="24" destOrd="0" presId="urn:microsoft.com/office/officeart/2005/8/layout/list1"/>
    <dgm:cxn modelId="{D286BE69-416B-E047-852B-33712EE22F24}" type="presParOf" srcId="{41DC4E6E-D09D-2244-8600-F9A8F06BD6FF}" destId="{267AEB5D-BA6E-3C48-9232-3961DB7DEE3B}" srcOrd="0" destOrd="0" presId="urn:microsoft.com/office/officeart/2005/8/layout/list1"/>
    <dgm:cxn modelId="{D11EBC8F-9386-C74C-96BB-3B274450FB33}" type="presParOf" srcId="{41DC4E6E-D09D-2244-8600-F9A8F06BD6FF}" destId="{AF800F23-3ADA-D24C-AC96-9738C0EDA63A}" srcOrd="1" destOrd="0" presId="urn:microsoft.com/office/officeart/2005/8/layout/list1"/>
    <dgm:cxn modelId="{53BE0766-EF95-9847-95B6-15ED3BAFC593}" type="presParOf" srcId="{F689F3C3-4244-4335-A2AD-354FE4F53E7F}" destId="{3AE01F87-668C-574A-A6E0-803D31374BA1}" srcOrd="25" destOrd="0" presId="urn:microsoft.com/office/officeart/2005/8/layout/list1"/>
    <dgm:cxn modelId="{8F0C3F3A-9F71-BC4B-918B-E0692139A3A0}" type="presParOf" srcId="{F689F3C3-4244-4335-A2AD-354FE4F53E7F}" destId="{47C7E9B5-F629-2344-993E-AD8EFE3E77CF}" srcOrd="26" destOrd="0" presId="urn:microsoft.com/office/officeart/2005/8/layout/list1"/>
  </dgm:cxnLst>
  <dgm:bg>
    <a:solidFill>
      <a:schemeClr val="bg2">
        <a:lumMod val="9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2439C-F633-4D0A-9BB5-EF4AD5E36B2C}">
      <dsp:nvSpPr>
        <dsp:cNvPr id="0" name=""/>
        <dsp:cNvSpPr/>
      </dsp:nvSpPr>
      <dsp:spPr>
        <a:xfrm>
          <a:off x="0" y="3449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D7FB9-801D-4729-B113-02EDB02DB97E}">
      <dsp:nvSpPr>
        <dsp:cNvPr id="0" name=""/>
        <dsp:cNvSpPr/>
      </dsp:nvSpPr>
      <dsp:spPr>
        <a:xfrm>
          <a:off x="406400" y="94033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ym typeface="Wingdings 2" panose="05020102010507070707" pitchFamily="18" charset="2"/>
            </a:rPr>
            <a:t> Testing</a:t>
          </a:r>
          <a:endParaRPr lang="en-US" sz="1700" kern="1200" dirty="0"/>
        </a:p>
      </dsp:txBody>
      <dsp:txXfrm>
        <a:off x="430898" y="118531"/>
        <a:ext cx="5640604" cy="452844"/>
      </dsp:txXfrm>
    </dsp:sp>
    <dsp:sp modelId="{E82D658B-180E-4B86-9E59-D4E330C3B91A}">
      <dsp:nvSpPr>
        <dsp:cNvPr id="0" name=""/>
        <dsp:cNvSpPr/>
      </dsp:nvSpPr>
      <dsp:spPr>
        <a:xfrm>
          <a:off x="0" y="111607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CB096-F737-4492-BD8B-3D9C97664118}">
      <dsp:nvSpPr>
        <dsp:cNvPr id="0" name=""/>
        <dsp:cNvSpPr/>
      </dsp:nvSpPr>
      <dsp:spPr>
        <a:xfrm>
          <a:off x="406400" y="865153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ym typeface="Wingdings 2" panose="05020102010507070707" pitchFamily="18" charset="2"/>
            </a:rPr>
            <a:t> Unit Testing</a:t>
          </a:r>
          <a:endParaRPr lang="en-US" sz="1700" kern="1200" dirty="0"/>
        </a:p>
      </dsp:txBody>
      <dsp:txXfrm>
        <a:off x="430898" y="889651"/>
        <a:ext cx="5640604" cy="452844"/>
      </dsp:txXfrm>
    </dsp:sp>
    <dsp:sp modelId="{FC458E48-BFB5-4682-A544-BEB0C6995359}">
      <dsp:nvSpPr>
        <dsp:cNvPr id="0" name=""/>
        <dsp:cNvSpPr/>
      </dsp:nvSpPr>
      <dsp:spPr>
        <a:xfrm>
          <a:off x="0" y="188719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DACA8-23F3-47AF-8A21-5B835BB94677}">
      <dsp:nvSpPr>
        <dsp:cNvPr id="0" name=""/>
        <dsp:cNvSpPr/>
      </dsp:nvSpPr>
      <dsp:spPr>
        <a:xfrm>
          <a:off x="406400" y="1636273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ym typeface="Wingdings 2" panose="05020102010507070707" pitchFamily="18" charset="2"/>
            </a:rPr>
            <a:t> Data Manipulation</a:t>
          </a:r>
          <a:endParaRPr lang="en-US" sz="1700" kern="1200" dirty="0"/>
        </a:p>
      </dsp:txBody>
      <dsp:txXfrm>
        <a:off x="430898" y="1660771"/>
        <a:ext cx="5640604" cy="452844"/>
      </dsp:txXfrm>
    </dsp:sp>
    <dsp:sp modelId="{FD094B59-FE9E-49A1-97EF-00F0B70B4E87}">
      <dsp:nvSpPr>
        <dsp:cNvPr id="0" name=""/>
        <dsp:cNvSpPr/>
      </dsp:nvSpPr>
      <dsp:spPr>
        <a:xfrm>
          <a:off x="0" y="265831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96AE6-914E-4C9B-9BC4-B810FDB147C1}">
      <dsp:nvSpPr>
        <dsp:cNvPr id="0" name=""/>
        <dsp:cNvSpPr/>
      </dsp:nvSpPr>
      <dsp:spPr>
        <a:xfrm>
          <a:off x="406400" y="2407393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ym typeface="Wingdings 2" panose="05020102010507070707" pitchFamily="18" charset="2"/>
            </a:rPr>
            <a:t> Pandas</a:t>
          </a:r>
          <a:endParaRPr lang="en-US" sz="1700" kern="1200" dirty="0"/>
        </a:p>
      </dsp:txBody>
      <dsp:txXfrm>
        <a:off x="430898" y="2431891"/>
        <a:ext cx="5640604" cy="452844"/>
      </dsp:txXfrm>
    </dsp:sp>
    <dsp:sp modelId="{61A38A41-6809-4450-89FB-5963FA111000}">
      <dsp:nvSpPr>
        <dsp:cNvPr id="0" name=""/>
        <dsp:cNvSpPr/>
      </dsp:nvSpPr>
      <dsp:spPr>
        <a:xfrm>
          <a:off x="0" y="3429434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36ADC-47EB-40B8-805E-8606FBC314FC}">
      <dsp:nvSpPr>
        <dsp:cNvPr id="0" name=""/>
        <dsp:cNvSpPr/>
      </dsp:nvSpPr>
      <dsp:spPr>
        <a:xfrm>
          <a:off x="406400" y="3178513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ym typeface="Wingdings 2" panose="05020102010507070707" pitchFamily="18" charset="2"/>
            </a:rPr>
            <a:t> Automation Using Selenium</a:t>
          </a:r>
          <a:endParaRPr lang="en-US" sz="1700" kern="1200" dirty="0"/>
        </a:p>
      </dsp:txBody>
      <dsp:txXfrm>
        <a:off x="430898" y="3203011"/>
        <a:ext cx="5640604" cy="452844"/>
      </dsp:txXfrm>
    </dsp:sp>
    <dsp:sp modelId="{91A9641F-8D50-4C9C-9A98-ED2ACAB270DA}">
      <dsp:nvSpPr>
        <dsp:cNvPr id="0" name=""/>
        <dsp:cNvSpPr/>
      </dsp:nvSpPr>
      <dsp:spPr>
        <a:xfrm>
          <a:off x="0" y="4200554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798FE-B86F-43D9-9F28-6F8CAB72C0EE}">
      <dsp:nvSpPr>
        <dsp:cNvPr id="0" name=""/>
        <dsp:cNvSpPr/>
      </dsp:nvSpPr>
      <dsp:spPr>
        <a:xfrm>
          <a:off x="406400" y="3949634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ym typeface="Wingdings 2" panose="05020102010507070707" pitchFamily="18" charset="2"/>
            </a:rPr>
            <a:t> </a:t>
          </a:r>
          <a:r>
            <a:rPr lang="en-US" sz="1700" kern="1200" dirty="0" err="1">
              <a:sym typeface="Wingdings 2" panose="05020102010507070707" pitchFamily="18" charset="2"/>
            </a:rPr>
            <a:t>Sqlite</a:t>
          </a:r>
          <a:endParaRPr lang="en-US" sz="1700" kern="1200" dirty="0"/>
        </a:p>
      </dsp:txBody>
      <dsp:txXfrm>
        <a:off x="430898" y="3974132"/>
        <a:ext cx="5640604" cy="452844"/>
      </dsp:txXfrm>
    </dsp:sp>
    <dsp:sp modelId="{47C7E9B5-F629-2344-993E-AD8EFE3E77CF}">
      <dsp:nvSpPr>
        <dsp:cNvPr id="0" name=""/>
        <dsp:cNvSpPr/>
      </dsp:nvSpPr>
      <dsp:spPr>
        <a:xfrm>
          <a:off x="0" y="4971674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00F23-3ADA-D24C-AC96-9738C0EDA63A}">
      <dsp:nvSpPr>
        <dsp:cNvPr id="0" name=""/>
        <dsp:cNvSpPr/>
      </dsp:nvSpPr>
      <dsp:spPr>
        <a:xfrm>
          <a:off x="406400" y="4720754"/>
          <a:ext cx="568960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ym typeface="Wingdings 2" panose="05020102010507070707" pitchFamily="18" charset="2"/>
            </a:rPr>
            <a:t> Sending E-Mails</a:t>
          </a:r>
          <a:endParaRPr lang="en-US" sz="1700" kern="1200" dirty="0"/>
        </a:p>
      </dsp:txBody>
      <dsp:txXfrm>
        <a:off x="430898" y="4745252"/>
        <a:ext cx="564060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FC51-A8C1-7447-B5BE-94CEAEDB02F7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0FE70-721B-AD42-8CE0-FBEE1D9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6B2C-1D17-48F7-9588-D8253D28D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EADDD-C4C5-4831-8A76-6AFE4AA6B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DCC26-1CDB-4005-A635-25EA672E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113C-363C-4F92-BD24-C90ADEC9C5C9}" type="datetime1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BDEA-58DA-418E-99A2-997EBB7F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D24C8-14C8-41FA-9B8B-9569B19E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525D-4C43-4DE4-9FF5-9BB13BAE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AD3F-10DB-4EE7-8F3F-E542AC3D8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A2F4-BC75-4DAD-A022-F07B8E76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DC7A-9440-492F-8147-F61EC4AE7673}" type="datetime1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E42F8-78CF-40C8-AB5F-97329201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49E7-542F-459F-B3D8-C344AC26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5EE6B-D9C9-4D10-9833-A1B85AC12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98486-E659-497F-B162-9B83E6C8C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836C-BA58-4BF3-9FDF-83F39BCB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20EB-1BF5-49B0-BEEF-DC2AEACD184A}" type="datetime1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8586F-AC08-4C53-AF72-BEEC9149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0E472-2A0D-4943-9BF8-2E963DD1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6509-7BA3-47EE-B42D-7474C055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2007-7C97-4C0B-B7E7-7E62A135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ACC64-5B59-4E5B-9020-5BB2316D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332-E21D-404A-84C0-9185DC9569B4}" type="datetime1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0E2B-A5E9-419A-8A58-F63B2FE3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42D13-201E-47CF-BFD2-56F6968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2794-12DA-4715-B731-6B973BAC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92832-95DB-42A3-BD8C-F8544C9F1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F064E-A1C1-4C64-99C5-804D8EA2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6D4E-1E0F-4F5E-A294-3C49A50A508F}" type="datetime1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50B9C-1845-4415-A45F-9C2D6BAD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03AE-7732-4FD2-8395-14F899D7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9085-CB35-4406-91D5-DCDFDB36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5B53-F9FF-48A0-B85C-90C3A2BBE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A39C1-042D-4841-AFF9-9E94106D3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BE6F0-C34A-4320-9276-1FB52289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DF8-55A9-4893-87BC-2EA8EF9F2AA7}" type="datetime1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79A0B-5490-4284-BADE-4FC77A4A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EF3BB-41E9-4A64-8086-5FB22B19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DAB0-C356-4D73-A780-600C66F3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0F3DD-0341-43C8-814A-9F30F25C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7663E-B0AF-4C58-A3C8-4D262F4CE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943A4-230B-4379-88C8-DCCA780F1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5334F-2D67-44AA-8E58-72CDDB52E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86822-6FAC-4DB2-BFBE-04F3C69D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DA62-248D-4400-9766-202577B99E1B}" type="datetime1">
              <a:rPr lang="en-US" smtClean="0"/>
              <a:t>8/11/18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4C7EC-5083-4774-9D0B-1D063F0C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8B4C2-D971-414B-9D40-EBD9799A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B543-4AD4-4E9B-85BF-2E5454E5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F37F4-A503-485D-BA61-77AA9A0B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97D6-9165-4B2F-BB17-9F02AC01BE5D}" type="datetime1">
              <a:rPr lang="en-US" smtClean="0"/>
              <a:t>8/11/18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CC442-F7FC-48B3-95A1-2F90595C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66554-0B77-4127-AFFD-F8F7B686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B9298-75F6-4FE1-B46A-9C8CC48E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4E17-7207-4E47-AFD5-9A7592DC78C4}" type="datetime1">
              <a:rPr lang="en-US" smtClean="0"/>
              <a:t>8/11/18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76FCF-F399-4A35-A96A-438C5BD1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DA98-B9C0-426B-AED5-86E4DFD5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ED92-F95D-45C9-BDBB-B34DEA40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1168-7ADE-45CB-86EF-4C90A45C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CD088-F1E9-49A2-BFAA-04528AD04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4AD9D-801E-4E36-B429-73AEA4B5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C682-AAA3-4FC4-8E84-60287101582C}" type="datetime1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94A68-9443-47D2-B560-951B2889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8819F-91DF-4A40-80EB-1685B134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7965-E449-40D9-99AE-AB46077A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BF32F-FF47-4497-8017-61E95C7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A3614-6A6D-49D5-B462-ABB3012BA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04D5C-1761-487D-B884-F89F5856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9EF9-C369-4A8C-B4BC-D461BD19175E}" type="datetime1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7D41-19C6-4A58-9506-769CEF4D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4B4E-C236-418E-8E21-6F225B80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82D18-CB19-42AA-962E-4C8A97E5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55C8-7359-4E69-89DB-0E13EE8A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C1EA-6827-4999-8401-354F7DEFD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68DD-388A-4713-B02F-B1A184AAABEF}" type="datetime1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E65FA-240D-4A01-88A2-BBDBBF2A4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9674-04FC-4F56-823D-244240A32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1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E8E3FF4-8D3D-40FC-9559-30D24BB19446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8DB43-7EF8-4627-B2E5-5A519291734F}"/>
              </a:ext>
            </a:extLst>
          </p:cNvPr>
          <p:cNvSpPr txBox="1"/>
          <p:nvPr/>
        </p:nvSpPr>
        <p:spPr>
          <a:xfrm>
            <a:off x="121110" y="1716771"/>
            <a:ext cx="11937664" cy="236988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               			PROGRAMMING IN PYTHON 3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	                         </a:t>
            </a:r>
            <a:r>
              <a:rPr lang="en-US" sz="3600" b="1" dirty="0">
                <a:solidFill>
                  <a:schemeClr val="bg1"/>
                </a:solidFill>
              </a:rPr>
              <a:t>				      </a:t>
            </a:r>
            <a:r>
              <a:rPr lang="en-US" sz="3200" dirty="0">
                <a:solidFill>
                  <a:schemeClr val="bg1"/>
                </a:solidFill>
              </a:rPr>
              <a:t>Week 4 – August 11</a:t>
            </a:r>
            <a:r>
              <a:rPr lang="en-US" sz="3200" baseline="30000" dirty="0">
                <a:solidFill>
                  <a:schemeClr val="bg1"/>
                </a:solidFill>
              </a:rPr>
              <a:t>th</a:t>
            </a:r>
            <a:r>
              <a:rPr lang="en-US" sz="3200" dirty="0">
                <a:solidFill>
                  <a:schemeClr val="bg1"/>
                </a:solidFill>
              </a:rPr>
              <a:t>  2018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                                                         		                       </a:t>
            </a:r>
            <a:r>
              <a:rPr lang="en-US" sz="3200" dirty="0">
                <a:solidFill>
                  <a:schemeClr val="bg1"/>
                </a:solidFill>
              </a:rPr>
              <a:t>IACC Plano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A519AC-17F0-473F-B5A8-01AD203CD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27" y="1311687"/>
            <a:ext cx="2736823" cy="3566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81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17D702-369B-4830-B0A6-0B695C87C7E7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1775594" y="288054"/>
            <a:ext cx="8128000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Todays Training Agenda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E30A7F-8252-4CD8-8F77-F52D9438B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496864"/>
              </p:ext>
            </p:extLst>
          </p:nvPr>
        </p:nvGraphicFramePr>
        <p:xfrm>
          <a:off x="1775594" y="943523"/>
          <a:ext cx="8128000" cy="5494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10DE1B-86B5-46F7-9D2C-A5005B99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2805671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dirty="0" err="1">
                <a:solidFill>
                  <a:schemeClr val="bg1"/>
                </a:solidFill>
              </a:rPr>
              <a:t>Github</a:t>
            </a:r>
            <a:r>
              <a:rPr lang="en-US" sz="4800" dirty="0">
                <a:solidFill>
                  <a:schemeClr val="bg1"/>
                </a:solidFill>
              </a:rPr>
              <a:t> Repository </a:t>
            </a:r>
            <a:r>
              <a:rPr lang="en-US" sz="4800" b="1" dirty="0">
                <a:solidFill>
                  <a:schemeClr val="bg1"/>
                </a:solidFill>
              </a:rPr>
              <a:t>: </a:t>
            </a:r>
            <a:r>
              <a:rPr lang="en-US" sz="4800" b="1" dirty="0" err="1">
                <a:solidFill>
                  <a:schemeClr val="bg1"/>
                </a:solidFill>
              </a:rPr>
              <a:t>bit.ly</a:t>
            </a:r>
            <a:r>
              <a:rPr lang="en-US" sz="4800" b="1" dirty="0">
                <a:solidFill>
                  <a:schemeClr val="bg1"/>
                </a:solidFill>
              </a:rPr>
              <a:t>/iaccpython2018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F7C3A-2F43-48D2-9294-ACE70F9D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1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33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 2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MOHAMMED, GHOUSE A</dc:creator>
  <cp:lastModifiedBy>Mohammed, Ghouse</cp:lastModifiedBy>
  <cp:revision>147</cp:revision>
  <dcterms:created xsi:type="dcterms:W3CDTF">2017-07-26T00:23:55Z</dcterms:created>
  <dcterms:modified xsi:type="dcterms:W3CDTF">2018-08-11T05:42:07Z</dcterms:modified>
</cp:coreProperties>
</file>