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E091E4A-EF9D-41BB-884B-DAA1B0918D6D}">
      <dgm:prSet phldrT="[Text]"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Class Variables</a:t>
          </a:r>
          <a:endParaRPr lang="en-US" dirty="0"/>
        </a:p>
      </dgm:t>
    </dgm:pt>
    <dgm:pt modelId="{7F9EFF6B-2655-4C15-8191-FEB5898B4CD4}" type="parTrans" cxnId="{A953778D-35CA-4034-85D3-D486463BBEA4}">
      <dgm:prSet/>
      <dgm:spPr/>
      <dgm:t>
        <a:bodyPr/>
        <a:lstStyle/>
        <a:p>
          <a:endParaRPr lang="en-US"/>
        </a:p>
      </dgm:t>
    </dgm:pt>
    <dgm:pt modelId="{93E3B98D-888E-416D-B2D3-EA72150EDA5A}" type="sibTrans" cxnId="{A953778D-35CA-4034-85D3-D486463BBEA4}">
      <dgm:prSet/>
      <dgm:spPr/>
      <dgm:t>
        <a:bodyPr/>
        <a:lstStyle/>
        <a:p>
          <a:endParaRPr lang="en-US"/>
        </a:p>
      </dgm:t>
    </dgm:pt>
    <dgm:pt modelId="{1423AB0F-1D38-445D-A822-4CF74FC079B1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Constructors</a:t>
          </a:r>
          <a:endParaRPr lang="en-US" dirty="0"/>
        </a:p>
      </dgm:t>
    </dgm:pt>
    <dgm:pt modelId="{5F7585D1-8E36-42C6-B480-FE82D90DE664}" type="parTrans" cxnId="{4F5FE157-D6B9-4729-9B3A-FDB45ADE952F}">
      <dgm:prSet/>
      <dgm:spPr/>
      <dgm:t>
        <a:bodyPr/>
        <a:lstStyle/>
        <a:p>
          <a:endParaRPr lang="en-US"/>
        </a:p>
      </dgm:t>
    </dgm:pt>
    <dgm:pt modelId="{6A56FBBD-3A44-466E-90CD-43A992EAD2C9}" type="sibTrans" cxnId="{4F5FE157-D6B9-4729-9B3A-FDB45ADE952F}">
      <dgm:prSet/>
      <dgm:spPr/>
      <dgm:t>
        <a:bodyPr/>
        <a:lstStyle/>
        <a:p>
          <a:endParaRPr lang="en-US"/>
        </a:p>
      </dgm:t>
    </dgm:pt>
    <dgm:pt modelId="{D8C46262-9067-4467-A904-AE070F8C95CB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Methods</a:t>
          </a:r>
          <a:endParaRPr lang="en-US" dirty="0"/>
        </a:p>
      </dgm:t>
    </dgm:pt>
    <dgm:pt modelId="{EAEB661D-D140-4E45-9B62-7A2B614EB3CB}" type="parTrans" cxnId="{99F25413-DDF5-43AA-A355-DCDD99B4688F}">
      <dgm:prSet/>
      <dgm:spPr/>
      <dgm:t>
        <a:bodyPr/>
        <a:lstStyle/>
        <a:p>
          <a:endParaRPr lang="en-US"/>
        </a:p>
      </dgm:t>
    </dgm:pt>
    <dgm:pt modelId="{CB72F381-7FF7-4284-A4AC-06840AC734BC}" type="sibTrans" cxnId="{99F25413-DDF5-43AA-A355-DCDD99B4688F}">
      <dgm:prSet/>
      <dgm:spPr/>
      <dgm:t>
        <a:bodyPr/>
        <a:lstStyle/>
        <a:p>
          <a:endParaRPr lang="en-US"/>
        </a:p>
      </dgm:t>
    </dgm:pt>
    <dgm:pt modelId="{AE330853-ACAA-4E46-92CB-2ECE19A41D4D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Objects</a:t>
          </a:r>
          <a:endParaRPr lang="en-US" dirty="0"/>
        </a:p>
      </dgm:t>
    </dgm:pt>
    <dgm:pt modelId="{24EBF22E-6046-42F3-AF40-A2A19A81A1EF}" type="parTrans" cxnId="{6C018B70-9F4F-4888-BF7D-4AB622E8AFEA}">
      <dgm:prSet/>
      <dgm:spPr/>
      <dgm:t>
        <a:bodyPr/>
        <a:lstStyle/>
        <a:p>
          <a:endParaRPr lang="en-US"/>
        </a:p>
      </dgm:t>
    </dgm:pt>
    <dgm:pt modelId="{2DFC9632-294A-4209-A222-AD6089D7679F}" type="sibTrans" cxnId="{6C018B70-9F4F-4888-BF7D-4AB622E8AFEA}">
      <dgm:prSet/>
      <dgm:spPr/>
      <dgm:t>
        <a:bodyPr/>
        <a:lstStyle/>
        <a:p>
          <a:endParaRPr lang="en-US"/>
        </a:p>
      </dgm:t>
    </dgm:pt>
    <dgm:pt modelId="{EA3DAD3A-25EC-41C2-8921-943B9ABA5317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Object Oriented Programming</a:t>
          </a:r>
          <a:endParaRPr lang="en-US" dirty="0"/>
        </a:p>
      </dgm:t>
    </dgm:pt>
    <dgm:pt modelId="{D1578A07-AAE7-40A9-94E3-5336E33930FD}" type="parTrans" cxnId="{DAC8C060-5731-4EB7-AC00-B981D5AE55A6}">
      <dgm:prSet/>
      <dgm:spPr/>
      <dgm:t>
        <a:bodyPr/>
        <a:lstStyle/>
        <a:p>
          <a:endParaRPr lang="en-US"/>
        </a:p>
      </dgm:t>
    </dgm:pt>
    <dgm:pt modelId="{4DE1C64A-2337-4AB5-A363-A761CF28BEED}" type="sibTrans" cxnId="{DAC8C060-5731-4EB7-AC00-B981D5AE55A6}">
      <dgm:prSet/>
      <dgm:spPr/>
      <dgm:t>
        <a:bodyPr/>
        <a:lstStyle/>
        <a:p>
          <a:endParaRPr lang="en-US"/>
        </a:p>
      </dgm:t>
    </dgm:pt>
    <dgm:pt modelId="{6BF18443-35F8-4A83-86E8-7CB3FD203BA9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Classes</a:t>
          </a:r>
          <a:endParaRPr lang="en-US" dirty="0"/>
        </a:p>
      </dgm:t>
    </dgm:pt>
    <dgm:pt modelId="{3A5907C7-DF5E-4106-AF4E-EF7436BDB984}" type="parTrans" cxnId="{53B1C920-75A2-4B71-9DBB-C224FCC9EF4F}">
      <dgm:prSet/>
      <dgm:spPr/>
      <dgm:t>
        <a:bodyPr/>
        <a:lstStyle/>
        <a:p>
          <a:endParaRPr lang="en-US"/>
        </a:p>
      </dgm:t>
    </dgm:pt>
    <dgm:pt modelId="{BFF20AE1-A3E8-4E52-A02D-C8573759A964}" type="sibTrans" cxnId="{53B1C920-75A2-4B71-9DBB-C224FCC9EF4F}">
      <dgm:prSet/>
      <dgm:spPr/>
      <dgm:t>
        <a:bodyPr/>
        <a:lstStyle/>
        <a:p>
          <a:endParaRPr lang="en-US"/>
        </a:p>
      </dgm:t>
    </dgm:pt>
    <dgm:pt modelId="{BB883DBE-00BA-5B41-834A-CD2405D6F4D8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Instance Variables</a:t>
          </a:r>
          <a:endParaRPr lang="en-US" dirty="0"/>
        </a:p>
      </dgm:t>
    </dgm:pt>
    <dgm:pt modelId="{86EA0214-94DE-B746-82C2-02F9D089A5A5}" type="parTrans" cxnId="{C92F718B-D289-9743-8DE2-5F77718F7528}">
      <dgm:prSet/>
      <dgm:spPr/>
      <dgm:t>
        <a:bodyPr/>
        <a:lstStyle/>
        <a:p>
          <a:endParaRPr lang="en-US"/>
        </a:p>
      </dgm:t>
    </dgm:pt>
    <dgm:pt modelId="{34132A2B-42F2-2341-9EC2-9F7EF21B4EB6}" type="sibTrans" cxnId="{C92F718B-D289-9743-8DE2-5F77718F7528}">
      <dgm:prSet/>
      <dgm:spPr/>
      <dgm:t>
        <a:bodyPr/>
        <a:lstStyle/>
        <a:p>
          <a:endParaRPr lang="en-US"/>
        </a:p>
      </dgm:t>
    </dgm:pt>
    <dgm:pt modelId="{DBD06C84-828D-8943-BAE3-7FA69671E19F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Inheritance</a:t>
          </a:r>
          <a:endParaRPr lang="en-US" dirty="0"/>
        </a:p>
      </dgm:t>
    </dgm:pt>
    <dgm:pt modelId="{006EF1C8-5DA8-8C4A-AF12-8060409D798C}" type="parTrans" cxnId="{B5A24EC6-04BD-E94B-8548-AEBB43652899}">
      <dgm:prSet/>
      <dgm:spPr/>
      <dgm:t>
        <a:bodyPr/>
        <a:lstStyle/>
        <a:p>
          <a:endParaRPr lang="en-US"/>
        </a:p>
      </dgm:t>
    </dgm:pt>
    <dgm:pt modelId="{7FCEA57E-DA18-9E46-9377-1407D33796FF}" type="sibTrans" cxnId="{B5A24EC6-04BD-E94B-8548-AEBB43652899}">
      <dgm:prSet/>
      <dgm:spPr/>
      <dgm:t>
        <a:bodyPr/>
        <a:lstStyle/>
        <a:p>
          <a:endParaRPr lang="en-US"/>
        </a:p>
      </dgm:t>
    </dgm:pt>
    <dgm:pt modelId="{9093ABA9-2CC0-EB40-9B6C-9FBF5A6CD96D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Polymorphism</a:t>
          </a:r>
          <a:endParaRPr lang="en-US" dirty="0"/>
        </a:p>
      </dgm:t>
    </dgm:pt>
    <dgm:pt modelId="{F55269ED-BD57-CD47-930F-4C928CB1AE9A}" type="parTrans" cxnId="{56C05770-E6B7-BD43-ACEC-518F9C8AD1E3}">
      <dgm:prSet/>
      <dgm:spPr/>
      <dgm:t>
        <a:bodyPr/>
        <a:lstStyle/>
        <a:p>
          <a:endParaRPr lang="en-US"/>
        </a:p>
      </dgm:t>
    </dgm:pt>
    <dgm:pt modelId="{F9A2F88F-B2E9-204A-8190-84FE4BC796F5}" type="sibTrans" cxnId="{56C05770-E6B7-BD43-ACEC-518F9C8AD1E3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</dgm:pt>
    <dgm:pt modelId="{DC66FD53-FA05-4B54-9C28-7D5899B67FAE}" type="pres">
      <dgm:prSet presAssocID="{AE330853-ACAA-4E46-92CB-2ECE19A41D4D}" presName="parentLin" presStyleCnt="0"/>
      <dgm:spPr/>
    </dgm:pt>
    <dgm:pt modelId="{699DCC03-04E3-496E-988A-A2AA2F593CF8}" type="pres">
      <dgm:prSet presAssocID="{AE330853-ACAA-4E46-92CB-2ECE19A41D4D}" presName="parentLeftMargin" presStyleLbl="node1" presStyleIdx="0" presStyleCnt="9"/>
      <dgm:spPr/>
    </dgm:pt>
    <dgm:pt modelId="{A57D7FB9-801D-4729-B113-02EDB02DB97E}" type="pres">
      <dgm:prSet presAssocID="{AE330853-ACAA-4E46-92CB-2ECE19A41D4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A2B1544-FD9E-486E-AA10-9114FC76650B}" type="pres">
      <dgm:prSet presAssocID="{AE330853-ACAA-4E46-92CB-2ECE19A41D4D}" presName="negativeSpace" presStyleCnt="0"/>
      <dgm:spPr/>
    </dgm:pt>
    <dgm:pt modelId="{1042439C-F633-4D0A-9BB5-EF4AD5E36B2C}" type="pres">
      <dgm:prSet presAssocID="{AE330853-ACAA-4E46-92CB-2ECE19A41D4D}" presName="childText" presStyleLbl="conFgAcc1" presStyleIdx="0" presStyleCnt="9">
        <dgm:presLayoutVars>
          <dgm:bulletEnabled val="1"/>
        </dgm:presLayoutVars>
      </dgm:prSet>
      <dgm:spPr/>
    </dgm:pt>
    <dgm:pt modelId="{C27B6B1E-7B12-433C-95A1-07DFB7F846E7}" type="pres">
      <dgm:prSet presAssocID="{2DFC9632-294A-4209-A222-AD6089D7679F}" presName="spaceBetweenRectangles" presStyleCnt="0"/>
      <dgm:spPr/>
    </dgm:pt>
    <dgm:pt modelId="{5DA76D80-D4B6-4C10-89D6-BADC85EC2709}" type="pres">
      <dgm:prSet presAssocID="{EA3DAD3A-25EC-41C2-8921-943B9ABA5317}" presName="parentLin" presStyleCnt="0"/>
      <dgm:spPr/>
    </dgm:pt>
    <dgm:pt modelId="{7ADB1107-A141-4A25-904B-E678A1B0B0DC}" type="pres">
      <dgm:prSet presAssocID="{EA3DAD3A-25EC-41C2-8921-943B9ABA5317}" presName="parentLeftMargin" presStyleLbl="node1" presStyleIdx="0" presStyleCnt="9"/>
      <dgm:spPr/>
    </dgm:pt>
    <dgm:pt modelId="{E4ECB096-F737-4492-BD8B-3D9C97664118}" type="pres">
      <dgm:prSet presAssocID="{EA3DAD3A-25EC-41C2-8921-943B9ABA5317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E9C8B50-7CF5-4394-AE15-B19F45DE9875}" type="pres">
      <dgm:prSet presAssocID="{EA3DAD3A-25EC-41C2-8921-943B9ABA5317}" presName="negativeSpace" presStyleCnt="0"/>
      <dgm:spPr/>
    </dgm:pt>
    <dgm:pt modelId="{E82D658B-180E-4B86-9E59-D4E330C3B91A}" type="pres">
      <dgm:prSet presAssocID="{EA3DAD3A-25EC-41C2-8921-943B9ABA5317}" presName="childText" presStyleLbl="conFgAcc1" presStyleIdx="1" presStyleCnt="9">
        <dgm:presLayoutVars>
          <dgm:bulletEnabled val="1"/>
        </dgm:presLayoutVars>
      </dgm:prSet>
      <dgm:spPr/>
    </dgm:pt>
    <dgm:pt modelId="{7E6742C0-7872-477D-8602-C903A965C40D}" type="pres">
      <dgm:prSet presAssocID="{4DE1C64A-2337-4AB5-A363-A761CF28BEED}" presName="spaceBetweenRectangles" presStyleCnt="0"/>
      <dgm:spPr/>
    </dgm:pt>
    <dgm:pt modelId="{E6F7ED6D-AA4D-4799-BFAB-787D005BBBC8}" type="pres">
      <dgm:prSet presAssocID="{6BF18443-35F8-4A83-86E8-7CB3FD203BA9}" presName="parentLin" presStyleCnt="0"/>
      <dgm:spPr/>
    </dgm:pt>
    <dgm:pt modelId="{68634F59-93DF-4D75-8F2E-49AF112417C2}" type="pres">
      <dgm:prSet presAssocID="{6BF18443-35F8-4A83-86E8-7CB3FD203BA9}" presName="parentLeftMargin" presStyleLbl="node1" presStyleIdx="1" presStyleCnt="9"/>
      <dgm:spPr/>
    </dgm:pt>
    <dgm:pt modelId="{A5ADACA8-23F3-47AF-8A21-5B835BB94677}" type="pres">
      <dgm:prSet presAssocID="{6BF18443-35F8-4A83-86E8-7CB3FD203BA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5E16ECA-A6B1-48B5-93C8-50EF7CBE9DD2}" type="pres">
      <dgm:prSet presAssocID="{6BF18443-35F8-4A83-86E8-7CB3FD203BA9}" presName="negativeSpace" presStyleCnt="0"/>
      <dgm:spPr/>
    </dgm:pt>
    <dgm:pt modelId="{FC458E48-BFB5-4682-A544-BEB0C6995359}" type="pres">
      <dgm:prSet presAssocID="{6BF18443-35F8-4A83-86E8-7CB3FD203BA9}" presName="childText" presStyleLbl="conFgAcc1" presStyleIdx="2" presStyleCnt="9">
        <dgm:presLayoutVars>
          <dgm:bulletEnabled val="1"/>
        </dgm:presLayoutVars>
      </dgm:prSet>
      <dgm:spPr/>
    </dgm:pt>
    <dgm:pt modelId="{07B14D20-2ED7-40C5-A38B-BEE3C3DE9CA0}" type="pres">
      <dgm:prSet presAssocID="{BFF20AE1-A3E8-4E52-A02D-C8573759A964}" presName="spaceBetweenRectangles" presStyleCnt="0"/>
      <dgm:spPr/>
    </dgm:pt>
    <dgm:pt modelId="{2B6ED0B1-A4CE-4B83-B647-CACD5CF0BAA4}" type="pres">
      <dgm:prSet presAssocID="{D8C46262-9067-4467-A904-AE070F8C95CB}" presName="parentLin" presStyleCnt="0"/>
      <dgm:spPr/>
    </dgm:pt>
    <dgm:pt modelId="{0BE0BF10-E8F2-415E-97D5-DD279FEA5C3E}" type="pres">
      <dgm:prSet presAssocID="{D8C46262-9067-4467-A904-AE070F8C95CB}" presName="parentLeftMargin" presStyleLbl="node1" presStyleIdx="2" presStyleCnt="9"/>
      <dgm:spPr/>
    </dgm:pt>
    <dgm:pt modelId="{E6E96AE6-914E-4C9B-9BC4-B810FDB147C1}" type="pres">
      <dgm:prSet presAssocID="{D8C46262-9067-4467-A904-AE070F8C95C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E43AC42E-2089-4F9E-AE2E-E8B012EBE869}" type="pres">
      <dgm:prSet presAssocID="{D8C46262-9067-4467-A904-AE070F8C95CB}" presName="negativeSpace" presStyleCnt="0"/>
      <dgm:spPr/>
    </dgm:pt>
    <dgm:pt modelId="{FD094B59-FE9E-49A1-97EF-00F0B70B4E87}" type="pres">
      <dgm:prSet presAssocID="{D8C46262-9067-4467-A904-AE070F8C95CB}" presName="childText" presStyleLbl="conFgAcc1" presStyleIdx="3" presStyleCnt="9">
        <dgm:presLayoutVars>
          <dgm:bulletEnabled val="1"/>
        </dgm:presLayoutVars>
      </dgm:prSet>
      <dgm:spPr/>
    </dgm:pt>
    <dgm:pt modelId="{FA52998E-D2BA-4AA6-9C03-52A7A8AAAF68}" type="pres">
      <dgm:prSet presAssocID="{CB72F381-7FF7-4284-A4AC-06840AC734BC}" presName="spaceBetweenRectangles" presStyleCnt="0"/>
      <dgm:spPr/>
    </dgm:pt>
    <dgm:pt modelId="{669D1627-7C49-4D6C-A5DC-EE856088B800}" type="pres">
      <dgm:prSet presAssocID="{1423AB0F-1D38-445D-A822-4CF74FC079B1}" presName="parentLin" presStyleCnt="0"/>
      <dgm:spPr/>
    </dgm:pt>
    <dgm:pt modelId="{D831E9C9-0D74-4736-AADC-CE8404D45BDC}" type="pres">
      <dgm:prSet presAssocID="{1423AB0F-1D38-445D-A822-4CF74FC079B1}" presName="parentLeftMargin" presStyleLbl="node1" presStyleIdx="3" presStyleCnt="9"/>
      <dgm:spPr/>
    </dgm:pt>
    <dgm:pt modelId="{78E36ADC-47EB-40B8-805E-8606FBC314FC}" type="pres">
      <dgm:prSet presAssocID="{1423AB0F-1D38-445D-A822-4CF74FC079B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601FCE0C-DA10-4A88-9C46-31846CC9E4CC}" type="pres">
      <dgm:prSet presAssocID="{1423AB0F-1D38-445D-A822-4CF74FC079B1}" presName="negativeSpace" presStyleCnt="0"/>
      <dgm:spPr/>
    </dgm:pt>
    <dgm:pt modelId="{61A38A41-6809-4450-89FB-5963FA111000}" type="pres">
      <dgm:prSet presAssocID="{1423AB0F-1D38-445D-A822-4CF74FC079B1}" presName="childText" presStyleLbl="conFgAcc1" presStyleIdx="4" presStyleCnt="9">
        <dgm:presLayoutVars>
          <dgm:bulletEnabled val="1"/>
        </dgm:presLayoutVars>
      </dgm:prSet>
      <dgm:spPr/>
    </dgm:pt>
    <dgm:pt modelId="{E38DB504-71A5-4067-98AF-081B1F79C450}" type="pres">
      <dgm:prSet presAssocID="{6A56FBBD-3A44-466E-90CD-43A992EAD2C9}" presName="spaceBetweenRectangles" presStyleCnt="0"/>
      <dgm:spPr/>
    </dgm:pt>
    <dgm:pt modelId="{256B0FD7-59CF-4B18-8062-31FC377B0891}" type="pres">
      <dgm:prSet presAssocID="{DE091E4A-EF9D-41BB-884B-DAA1B0918D6D}" presName="parentLin" presStyleCnt="0"/>
      <dgm:spPr/>
    </dgm:pt>
    <dgm:pt modelId="{EC32A382-0ADD-491E-8D74-968BA7A55CE6}" type="pres">
      <dgm:prSet presAssocID="{DE091E4A-EF9D-41BB-884B-DAA1B0918D6D}" presName="parentLeftMargin" presStyleLbl="node1" presStyleIdx="4" presStyleCnt="9"/>
      <dgm:spPr/>
    </dgm:pt>
    <dgm:pt modelId="{A5A798FE-B86F-43D9-9F28-6F8CAB72C0EE}" type="pres">
      <dgm:prSet presAssocID="{DE091E4A-EF9D-41BB-884B-DAA1B0918D6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52688B2-6515-4657-B743-B9AED73C6085}" type="pres">
      <dgm:prSet presAssocID="{DE091E4A-EF9D-41BB-884B-DAA1B0918D6D}" presName="negativeSpace" presStyleCnt="0"/>
      <dgm:spPr/>
    </dgm:pt>
    <dgm:pt modelId="{91A9641F-8D50-4C9C-9A98-ED2ACAB270DA}" type="pres">
      <dgm:prSet presAssocID="{DE091E4A-EF9D-41BB-884B-DAA1B0918D6D}" presName="childText" presStyleLbl="conFgAcc1" presStyleIdx="5" presStyleCnt="9">
        <dgm:presLayoutVars>
          <dgm:bulletEnabled val="1"/>
        </dgm:presLayoutVars>
      </dgm:prSet>
      <dgm:spPr/>
    </dgm:pt>
    <dgm:pt modelId="{DF749BB0-88A5-BF47-B207-C75070B7522D}" type="pres">
      <dgm:prSet presAssocID="{93E3B98D-888E-416D-B2D3-EA72150EDA5A}" presName="spaceBetweenRectangles" presStyleCnt="0"/>
      <dgm:spPr/>
    </dgm:pt>
    <dgm:pt modelId="{41DC4E6E-D09D-2244-8600-F9A8F06BD6FF}" type="pres">
      <dgm:prSet presAssocID="{BB883DBE-00BA-5B41-834A-CD2405D6F4D8}" presName="parentLin" presStyleCnt="0"/>
      <dgm:spPr/>
    </dgm:pt>
    <dgm:pt modelId="{267AEB5D-BA6E-3C48-9232-3961DB7DEE3B}" type="pres">
      <dgm:prSet presAssocID="{BB883DBE-00BA-5B41-834A-CD2405D6F4D8}" presName="parentLeftMargin" presStyleLbl="node1" presStyleIdx="5" presStyleCnt="9"/>
      <dgm:spPr/>
    </dgm:pt>
    <dgm:pt modelId="{AF800F23-3ADA-D24C-AC96-9738C0EDA63A}" type="pres">
      <dgm:prSet presAssocID="{BB883DBE-00BA-5B41-834A-CD2405D6F4D8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3AE01F87-668C-574A-A6E0-803D31374BA1}" type="pres">
      <dgm:prSet presAssocID="{BB883DBE-00BA-5B41-834A-CD2405D6F4D8}" presName="negativeSpace" presStyleCnt="0"/>
      <dgm:spPr/>
    </dgm:pt>
    <dgm:pt modelId="{47C7E9B5-F629-2344-993E-AD8EFE3E77CF}" type="pres">
      <dgm:prSet presAssocID="{BB883DBE-00BA-5B41-834A-CD2405D6F4D8}" presName="childText" presStyleLbl="conFgAcc1" presStyleIdx="6" presStyleCnt="9">
        <dgm:presLayoutVars>
          <dgm:bulletEnabled val="1"/>
        </dgm:presLayoutVars>
      </dgm:prSet>
      <dgm:spPr/>
    </dgm:pt>
    <dgm:pt modelId="{250FC4CF-4FF4-D843-8C50-026025D523E6}" type="pres">
      <dgm:prSet presAssocID="{34132A2B-42F2-2341-9EC2-9F7EF21B4EB6}" presName="spaceBetweenRectangles" presStyleCnt="0"/>
      <dgm:spPr/>
    </dgm:pt>
    <dgm:pt modelId="{FCE751C1-2B56-BC40-A315-902E8B6E2DF4}" type="pres">
      <dgm:prSet presAssocID="{DBD06C84-828D-8943-BAE3-7FA69671E19F}" presName="parentLin" presStyleCnt="0"/>
      <dgm:spPr/>
    </dgm:pt>
    <dgm:pt modelId="{3BBED652-6759-3547-BBCC-7F7BC73DAAE0}" type="pres">
      <dgm:prSet presAssocID="{DBD06C84-828D-8943-BAE3-7FA69671E19F}" presName="parentLeftMargin" presStyleLbl="node1" presStyleIdx="6" presStyleCnt="9"/>
      <dgm:spPr/>
    </dgm:pt>
    <dgm:pt modelId="{690ED3AE-E0FB-B846-8AC4-556E623FE090}" type="pres">
      <dgm:prSet presAssocID="{DBD06C84-828D-8943-BAE3-7FA69671E19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A8F35B7-CDA7-0147-BFA0-0581EF4E28B1}" type="pres">
      <dgm:prSet presAssocID="{DBD06C84-828D-8943-BAE3-7FA69671E19F}" presName="negativeSpace" presStyleCnt="0"/>
      <dgm:spPr/>
    </dgm:pt>
    <dgm:pt modelId="{22BBCE89-D636-6341-B89B-80C8F604D102}" type="pres">
      <dgm:prSet presAssocID="{DBD06C84-828D-8943-BAE3-7FA69671E19F}" presName="childText" presStyleLbl="conFgAcc1" presStyleIdx="7" presStyleCnt="9">
        <dgm:presLayoutVars>
          <dgm:bulletEnabled val="1"/>
        </dgm:presLayoutVars>
      </dgm:prSet>
      <dgm:spPr/>
    </dgm:pt>
    <dgm:pt modelId="{A2F1D83C-02F3-E242-B0AA-63A9DF4FC6B4}" type="pres">
      <dgm:prSet presAssocID="{7FCEA57E-DA18-9E46-9377-1407D33796FF}" presName="spaceBetweenRectangles" presStyleCnt="0"/>
      <dgm:spPr/>
    </dgm:pt>
    <dgm:pt modelId="{34209A18-225B-764E-83A2-38386E81B679}" type="pres">
      <dgm:prSet presAssocID="{9093ABA9-2CC0-EB40-9B6C-9FBF5A6CD96D}" presName="parentLin" presStyleCnt="0"/>
      <dgm:spPr/>
    </dgm:pt>
    <dgm:pt modelId="{BF863511-ABBC-784B-B4F8-CAA2223398F0}" type="pres">
      <dgm:prSet presAssocID="{9093ABA9-2CC0-EB40-9B6C-9FBF5A6CD96D}" presName="parentLeftMargin" presStyleLbl="node1" presStyleIdx="7" presStyleCnt="9"/>
      <dgm:spPr/>
    </dgm:pt>
    <dgm:pt modelId="{758AFF12-80B3-D84A-88DA-129C943EF408}" type="pres">
      <dgm:prSet presAssocID="{9093ABA9-2CC0-EB40-9B6C-9FBF5A6CD96D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915A7EC7-6977-B741-AFAF-70A92103DA87}" type="pres">
      <dgm:prSet presAssocID="{9093ABA9-2CC0-EB40-9B6C-9FBF5A6CD96D}" presName="negativeSpace" presStyleCnt="0"/>
      <dgm:spPr/>
    </dgm:pt>
    <dgm:pt modelId="{A5B89DB8-27CC-AD4E-BD07-15AC3FAF5793}" type="pres">
      <dgm:prSet presAssocID="{9093ABA9-2CC0-EB40-9B6C-9FBF5A6CD96D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99F25413-DDF5-43AA-A355-DCDD99B4688F}" srcId="{AF8F3852-418C-4CCA-9422-5CA21CCE84D6}" destId="{D8C46262-9067-4467-A904-AE070F8C95CB}" srcOrd="3" destOrd="0" parTransId="{EAEB661D-D140-4E45-9B62-7A2B614EB3CB}" sibTransId="{CB72F381-7FF7-4284-A4AC-06840AC734BC}"/>
    <dgm:cxn modelId="{3A8CFC19-CFA9-44BD-B237-84B1D47ECD6C}" type="presOf" srcId="{AE330853-ACAA-4E46-92CB-2ECE19A41D4D}" destId="{699DCC03-04E3-496E-988A-A2AA2F593CF8}" srcOrd="0" destOrd="0" presId="urn:microsoft.com/office/officeart/2005/8/layout/list1"/>
    <dgm:cxn modelId="{AF390E1B-E82B-2A49-BC1E-168B144BB425}" type="presOf" srcId="{9093ABA9-2CC0-EB40-9B6C-9FBF5A6CD96D}" destId="{BF863511-ABBC-784B-B4F8-CAA2223398F0}" srcOrd="0" destOrd="0" presId="urn:microsoft.com/office/officeart/2005/8/layout/list1"/>
    <dgm:cxn modelId="{53B1C920-75A2-4B71-9DBB-C224FCC9EF4F}" srcId="{AF8F3852-418C-4CCA-9422-5CA21CCE84D6}" destId="{6BF18443-35F8-4A83-86E8-7CB3FD203BA9}" srcOrd="2" destOrd="0" parTransId="{3A5907C7-DF5E-4106-AF4E-EF7436BDB984}" sibTransId="{BFF20AE1-A3E8-4E52-A02D-C8573759A964}"/>
    <dgm:cxn modelId="{31750A29-70F2-46B6-90D8-AF67CF3EDC8D}" type="presOf" srcId="{EA3DAD3A-25EC-41C2-8921-943B9ABA5317}" destId="{E4ECB096-F737-4492-BD8B-3D9C97664118}" srcOrd="1" destOrd="0" presId="urn:microsoft.com/office/officeart/2005/8/layout/list1"/>
    <dgm:cxn modelId="{DA26E12D-B549-477B-A194-61F193E7A78D}" type="presOf" srcId="{1423AB0F-1D38-445D-A822-4CF74FC079B1}" destId="{78E36ADC-47EB-40B8-805E-8606FBC314FC}" srcOrd="1" destOrd="0" presId="urn:microsoft.com/office/officeart/2005/8/layout/list1"/>
    <dgm:cxn modelId="{9A794B3E-3A5A-4CDE-AC3E-E3C970A6B80E}" type="presOf" srcId="{6BF18443-35F8-4A83-86E8-7CB3FD203BA9}" destId="{68634F59-93DF-4D75-8F2E-49AF112417C2}" srcOrd="0" destOrd="0" presId="urn:microsoft.com/office/officeart/2005/8/layout/list1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2C0ABF40-D8E7-4F14-B61C-12664191C368}" type="presOf" srcId="{DE091E4A-EF9D-41BB-884B-DAA1B0918D6D}" destId="{EC32A382-0ADD-491E-8D74-968BA7A55CE6}" srcOrd="0" destOrd="0" presId="urn:microsoft.com/office/officeart/2005/8/layout/list1"/>
    <dgm:cxn modelId="{DAC8C060-5731-4EB7-AC00-B981D5AE55A6}" srcId="{AF8F3852-418C-4CCA-9422-5CA21CCE84D6}" destId="{EA3DAD3A-25EC-41C2-8921-943B9ABA5317}" srcOrd="1" destOrd="0" parTransId="{D1578A07-AAE7-40A9-94E3-5336E33930FD}" sibTransId="{4DE1C64A-2337-4AB5-A363-A761CF28BEED}"/>
    <dgm:cxn modelId="{CD8D8342-F1E2-4547-8771-0D7D67CD6D96}" type="presOf" srcId="{DBD06C84-828D-8943-BAE3-7FA69671E19F}" destId="{3BBED652-6759-3547-BBCC-7F7BC73DAAE0}" srcOrd="0" destOrd="0" presId="urn:microsoft.com/office/officeart/2005/8/layout/list1"/>
    <dgm:cxn modelId="{31FE2345-6A1A-D04D-B072-4FCF87026139}" type="presOf" srcId="{DBD06C84-828D-8943-BAE3-7FA69671E19F}" destId="{690ED3AE-E0FB-B846-8AC4-556E623FE090}" srcOrd="1" destOrd="0" presId="urn:microsoft.com/office/officeart/2005/8/layout/list1"/>
    <dgm:cxn modelId="{A11B6465-8DBD-A64B-B6CE-ADAE3ACE9CB5}" type="presOf" srcId="{9093ABA9-2CC0-EB40-9B6C-9FBF5A6CD96D}" destId="{758AFF12-80B3-D84A-88DA-129C943EF408}" srcOrd="1" destOrd="0" presId="urn:microsoft.com/office/officeart/2005/8/layout/list1"/>
    <dgm:cxn modelId="{CDAF3E48-2543-A14F-B942-59A6B0E6CDC7}" type="presOf" srcId="{BB883DBE-00BA-5B41-834A-CD2405D6F4D8}" destId="{AF800F23-3ADA-D24C-AC96-9738C0EDA63A}" srcOrd="1" destOrd="0" presId="urn:microsoft.com/office/officeart/2005/8/layout/list1"/>
    <dgm:cxn modelId="{56C05770-E6B7-BD43-ACEC-518F9C8AD1E3}" srcId="{AF8F3852-418C-4CCA-9422-5CA21CCE84D6}" destId="{9093ABA9-2CC0-EB40-9B6C-9FBF5A6CD96D}" srcOrd="8" destOrd="0" parTransId="{F55269ED-BD57-CD47-930F-4C928CB1AE9A}" sibTransId="{F9A2F88F-B2E9-204A-8190-84FE4BC796F5}"/>
    <dgm:cxn modelId="{6C018B70-9F4F-4888-BF7D-4AB622E8AFEA}" srcId="{AF8F3852-418C-4CCA-9422-5CA21CCE84D6}" destId="{AE330853-ACAA-4E46-92CB-2ECE19A41D4D}" srcOrd="0" destOrd="0" parTransId="{24EBF22E-6046-42F3-AF40-A2A19A81A1EF}" sibTransId="{2DFC9632-294A-4209-A222-AD6089D7679F}"/>
    <dgm:cxn modelId="{4F5FE157-D6B9-4729-9B3A-FDB45ADE952F}" srcId="{AF8F3852-418C-4CCA-9422-5CA21CCE84D6}" destId="{1423AB0F-1D38-445D-A822-4CF74FC079B1}" srcOrd="4" destOrd="0" parTransId="{5F7585D1-8E36-42C6-B480-FE82D90DE664}" sibTransId="{6A56FBBD-3A44-466E-90CD-43A992EAD2C9}"/>
    <dgm:cxn modelId="{77FA5659-9042-4A83-A497-313408F54982}" type="presOf" srcId="{6BF18443-35F8-4A83-86E8-7CB3FD203BA9}" destId="{A5ADACA8-23F3-47AF-8A21-5B835BB94677}" srcOrd="1" destOrd="0" presId="urn:microsoft.com/office/officeart/2005/8/layout/list1"/>
    <dgm:cxn modelId="{5C047380-03F7-6F44-A81E-5FE1FBC815CD}" type="presOf" srcId="{BB883DBE-00BA-5B41-834A-CD2405D6F4D8}" destId="{267AEB5D-BA6E-3C48-9232-3961DB7DEE3B}" srcOrd="0" destOrd="0" presId="urn:microsoft.com/office/officeart/2005/8/layout/list1"/>
    <dgm:cxn modelId="{438EC984-B3AD-4299-BA8C-57A9B4C1613C}" type="presOf" srcId="{D8C46262-9067-4467-A904-AE070F8C95CB}" destId="{0BE0BF10-E8F2-415E-97D5-DD279FEA5C3E}" srcOrd="0" destOrd="0" presId="urn:microsoft.com/office/officeart/2005/8/layout/list1"/>
    <dgm:cxn modelId="{C92F718B-D289-9743-8DE2-5F77718F7528}" srcId="{AF8F3852-418C-4CCA-9422-5CA21CCE84D6}" destId="{BB883DBE-00BA-5B41-834A-CD2405D6F4D8}" srcOrd="6" destOrd="0" parTransId="{86EA0214-94DE-B746-82C2-02F9D089A5A5}" sibTransId="{34132A2B-42F2-2341-9EC2-9F7EF21B4EB6}"/>
    <dgm:cxn modelId="{A953778D-35CA-4034-85D3-D486463BBEA4}" srcId="{AF8F3852-418C-4CCA-9422-5CA21CCE84D6}" destId="{DE091E4A-EF9D-41BB-884B-DAA1B0918D6D}" srcOrd="5" destOrd="0" parTransId="{7F9EFF6B-2655-4C15-8191-FEB5898B4CD4}" sibTransId="{93E3B98D-888E-416D-B2D3-EA72150EDA5A}"/>
    <dgm:cxn modelId="{AACFBCAA-2CCA-4D0A-B11A-0DE21D5DB2A3}" type="presOf" srcId="{1423AB0F-1D38-445D-A822-4CF74FC079B1}" destId="{D831E9C9-0D74-4736-AADC-CE8404D45BDC}" srcOrd="0" destOrd="0" presId="urn:microsoft.com/office/officeart/2005/8/layout/list1"/>
    <dgm:cxn modelId="{B5A24EC6-04BD-E94B-8548-AEBB43652899}" srcId="{AF8F3852-418C-4CCA-9422-5CA21CCE84D6}" destId="{DBD06C84-828D-8943-BAE3-7FA69671E19F}" srcOrd="7" destOrd="0" parTransId="{006EF1C8-5DA8-8C4A-AF12-8060409D798C}" sibTransId="{7FCEA57E-DA18-9E46-9377-1407D33796FF}"/>
    <dgm:cxn modelId="{E32E7ED7-D7A3-4918-963F-9FC746D294C6}" type="presOf" srcId="{AE330853-ACAA-4E46-92CB-2ECE19A41D4D}" destId="{A57D7FB9-801D-4729-B113-02EDB02DB97E}" srcOrd="1" destOrd="0" presId="urn:microsoft.com/office/officeart/2005/8/layout/list1"/>
    <dgm:cxn modelId="{E89E56DD-0022-4E8C-943E-AB8243A0735E}" type="presOf" srcId="{DE091E4A-EF9D-41BB-884B-DAA1B0918D6D}" destId="{A5A798FE-B86F-43D9-9F28-6F8CAB72C0EE}" srcOrd="1" destOrd="0" presId="urn:microsoft.com/office/officeart/2005/8/layout/list1"/>
    <dgm:cxn modelId="{3327B6E1-D74E-482E-B7F9-F1F97A37F1E3}" type="presOf" srcId="{EA3DAD3A-25EC-41C2-8921-943B9ABA5317}" destId="{7ADB1107-A141-4A25-904B-E678A1B0B0DC}" srcOrd="0" destOrd="0" presId="urn:microsoft.com/office/officeart/2005/8/layout/list1"/>
    <dgm:cxn modelId="{0B71B9FD-DA6D-49A2-BF84-B6AA0416ED9B}" type="presOf" srcId="{D8C46262-9067-4467-A904-AE070F8C95CB}" destId="{E6E96AE6-914E-4C9B-9BC4-B810FDB147C1}" srcOrd="1" destOrd="0" presId="urn:microsoft.com/office/officeart/2005/8/layout/list1"/>
    <dgm:cxn modelId="{78194E91-012C-4ADD-8E12-A9FB84A65E09}" type="presParOf" srcId="{F689F3C3-4244-4335-A2AD-354FE4F53E7F}" destId="{DC66FD53-FA05-4B54-9C28-7D5899B67FAE}" srcOrd="0" destOrd="0" presId="urn:microsoft.com/office/officeart/2005/8/layout/list1"/>
    <dgm:cxn modelId="{82260FE0-76E2-4508-BB7A-8735646FD0C6}" type="presParOf" srcId="{DC66FD53-FA05-4B54-9C28-7D5899B67FAE}" destId="{699DCC03-04E3-496E-988A-A2AA2F593CF8}" srcOrd="0" destOrd="0" presId="urn:microsoft.com/office/officeart/2005/8/layout/list1"/>
    <dgm:cxn modelId="{B3446C7A-E7F6-4584-81E1-A3947A2D39C0}" type="presParOf" srcId="{DC66FD53-FA05-4B54-9C28-7D5899B67FAE}" destId="{A57D7FB9-801D-4729-B113-02EDB02DB97E}" srcOrd="1" destOrd="0" presId="urn:microsoft.com/office/officeart/2005/8/layout/list1"/>
    <dgm:cxn modelId="{9ADB3DD5-9D13-4132-BEF0-DA81B6252E73}" type="presParOf" srcId="{F689F3C3-4244-4335-A2AD-354FE4F53E7F}" destId="{FA2B1544-FD9E-486E-AA10-9114FC76650B}" srcOrd="1" destOrd="0" presId="urn:microsoft.com/office/officeart/2005/8/layout/list1"/>
    <dgm:cxn modelId="{574F11F8-A386-46D4-A179-0B2A26EBB3EF}" type="presParOf" srcId="{F689F3C3-4244-4335-A2AD-354FE4F53E7F}" destId="{1042439C-F633-4D0A-9BB5-EF4AD5E36B2C}" srcOrd="2" destOrd="0" presId="urn:microsoft.com/office/officeart/2005/8/layout/list1"/>
    <dgm:cxn modelId="{56DFC67C-FFBA-438B-9987-FF4793C0264C}" type="presParOf" srcId="{F689F3C3-4244-4335-A2AD-354FE4F53E7F}" destId="{C27B6B1E-7B12-433C-95A1-07DFB7F846E7}" srcOrd="3" destOrd="0" presId="urn:microsoft.com/office/officeart/2005/8/layout/list1"/>
    <dgm:cxn modelId="{C885CA9A-02DE-48F0-9566-4A73AF1B0089}" type="presParOf" srcId="{F689F3C3-4244-4335-A2AD-354FE4F53E7F}" destId="{5DA76D80-D4B6-4C10-89D6-BADC85EC2709}" srcOrd="4" destOrd="0" presId="urn:microsoft.com/office/officeart/2005/8/layout/list1"/>
    <dgm:cxn modelId="{2AC90B32-5757-4A42-A4FD-E684E7C26B07}" type="presParOf" srcId="{5DA76D80-D4B6-4C10-89D6-BADC85EC2709}" destId="{7ADB1107-A141-4A25-904B-E678A1B0B0DC}" srcOrd="0" destOrd="0" presId="urn:microsoft.com/office/officeart/2005/8/layout/list1"/>
    <dgm:cxn modelId="{367ADB7B-12D4-459C-BE09-B258ABE56E5C}" type="presParOf" srcId="{5DA76D80-D4B6-4C10-89D6-BADC85EC2709}" destId="{E4ECB096-F737-4492-BD8B-3D9C97664118}" srcOrd="1" destOrd="0" presId="urn:microsoft.com/office/officeart/2005/8/layout/list1"/>
    <dgm:cxn modelId="{8E7D7873-0024-4B61-AD2A-517C3A26F640}" type="presParOf" srcId="{F689F3C3-4244-4335-A2AD-354FE4F53E7F}" destId="{6E9C8B50-7CF5-4394-AE15-B19F45DE9875}" srcOrd="5" destOrd="0" presId="urn:microsoft.com/office/officeart/2005/8/layout/list1"/>
    <dgm:cxn modelId="{C30F4B10-9C86-487B-B1EC-38E2E5877B05}" type="presParOf" srcId="{F689F3C3-4244-4335-A2AD-354FE4F53E7F}" destId="{E82D658B-180E-4B86-9E59-D4E330C3B91A}" srcOrd="6" destOrd="0" presId="urn:microsoft.com/office/officeart/2005/8/layout/list1"/>
    <dgm:cxn modelId="{F005B219-CCE2-43BD-85F6-2582D27B4010}" type="presParOf" srcId="{F689F3C3-4244-4335-A2AD-354FE4F53E7F}" destId="{7E6742C0-7872-477D-8602-C903A965C40D}" srcOrd="7" destOrd="0" presId="urn:microsoft.com/office/officeart/2005/8/layout/list1"/>
    <dgm:cxn modelId="{75B443BB-CAE7-4E83-BE3C-5DD1D96A80E5}" type="presParOf" srcId="{F689F3C3-4244-4335-A2AD-354FE4F53E7F}" destId="{E6F7ED6D-AA4D-4799-BFAB-787D005BBBC8}" srcOrd="8" destOrd="0" presId="urn:microsoft.com/office/officeart/2005/8/layout/list1"/>
    <dgm:cxn modelId="{FD31AC40-A4A3-4E7A-8D3C-0DD7D29A5166}" type="presParOf" srcId="{E6F7ED6D-AA4D-4799-BFAB-787D005BBBC8}" destId="{68634F59-93DF-4D75-8F2E-49AF112417C2}" srcOrd="0" destOrd="0" presId="urn:microsoft.com/office/officeart/2005/8/layout/list1"/>
    <dgm:cxn modelId="{EE4D9F09-E685-4EAA-8962-556D560A7679}" type="presParOf" srcId="{E6F7ED6D-AA4D-4799-BFAB-787D005BBBC8}" destId="{A5ADACA8-23F3-47AF-8A21-5B835BB94677}" srcOrd="1" destOrd="0" presId="urn:microsoft.com/office/officeart/2005/8/layout/list1"/>
    <dgm:cxn modelId="{697EAE59-4CF5-4BD3-AD19-CA91C39F763B}" type="presParOf" srcId="{F689F3C3-4244-4335-A2AD-354FE4F53E7F}" destId="{95E16ECA-A6B1-48B5-93C8-50EF7CBE9DD2}" srcOrd="9" destOrd="0" presId="urn:microsoft.com/office/officeart/2005/8/layout/list1"/>
    <dgm:cxn modelId="{DE0F5BE6-5176-4ABD-95FF-167161B97449}" type="presParOf" srcId="{F689F3C3-4244-4335-A2AD-354FE4F53E7F}" destId="{FC458E48-BFB5-4682-A544-BEB0C6995359}" srcOrd="10" destOrd="0" presId="urn:microsoft.com/office/officeart/2005/8/layout/list1"/>
    <dgm:cxn modelId="{2D3128C7-D473-468B-896A-A962BE808550}" type="presParOf" srcId="{F689F3C3-4244-4335-A2AD-354FE4F53E7F}" destId="{07B14D20-2ED7-40C5-A38B-BEE3C3DE9CA0}" srcOrd="11" destOrd="0" presId="urn:microsoft.com/office/officeart/2005/8/layout/list1"/>
    <dgm:cxn modelId="{5DEF2DC1-454A-4C4B-B1B2-0188A623521A}" type="presParOf" srcId="{F689F3C3-4244-4335-A2AD-354FE4F53E7F}" destId="{2B6ED0B1-A4CE-4B83-B647-CACD5CF0BAA4}" srcOrd="12" destOrd="0" presId="urn:microsoft.com/office/officeart/2005/8/layout/list1"/>
    <dgm:cxn modelId="{3CEE8EDF-86BD-4245-A01B-E63612304E7B}" type="presParOf" srcId="{2B6ED0B1-A4CE-4B83-B647-CACD5CF0BAA4}" destId="{0BE0BF10-E8F2-415E-97D5-DD279FEA5C3E}" srcOrd="0" destOrd="0" presId="urn:microsoft.com/office/officeart/2005/8/layout/list1"/>
    <dgm:cxn modelId="{750D80B8-1956-490B-BAC8-A9416638F229}" type="presParOf" srcId="{2B6ED0B1-A4CE-4B83-B647-CACD5CF0BAA4}" destId="{E6E96AE6-914E-4C9B-9BC4-B810FDB147C1}" srcOrd="1" destOrd="0" presId="urn:microsoft.com/office/officeart/2005/8/layout/list1"/>
    <dgm:cxn modelId="{81662D4B-79F6-4AC4-936B-DEBE23A222F5}" type="presParOf" srcId="{F689F3C3-4244-4335-A2AD-354FE4F53E7F}" destId="{E43AC42E-2089-4F9E-AE2E-E8B012EBE869}" srcOrd="13" destOrd="0" presId="urn:microsoft.com/office/officeart/2005/8/layout/list1"/>
    <dgm:cxn modelId="{72D78200-9745-4222-B55E-681A8FD7F6C8}" type="presParOf" srcId="{F689F3C3-4244-4335-A2AD-354FE4F53E7F}" destId="{FD094B59-FE9E-49A1-97EF-00F0B70B4E87}" srcOrd="14" destOrd="0" presId="urn:microsoft.com/office/officeart/2005/8/layout/list1"/>
    <dgm:cxn modelId="{CAFC11BA-B518-4C1B-95E3-B89DE8A6D63A}" type="presParOf" srcId="{F689F3C3-4244-4335-A2AD-354FE4F53E7F}" destId="{FA52998E-D2BA-4AA6-9C03-52A7A8AAAF68}" srcOrd="15" destOrd="0" presId="urn:microsoft.com/office/officeart/2005/8/layout/list1"/>
    <dgm:cxn modelId="{48502CD1-975D-444F-B2CD-481A1576E818}" type="presParOf" srcId="{F689F3C3-4244-4335-A2AD-354FE4F53E7F}" destId="{669D1627-7C49-4D6C-A5DC-EE856088B800}" srcOrd="16" destOrd="0" presId="urn:microsoft.com/office/officeart/2005/8/layout/list1"/>
    <dgm:cxn modelId="{8B2A358A-11A4-4885-AE42-738924E9FB5E}" type="presParOf" srcId="{669D1627-7C49-4D6C-A5DC-EE856088B800}" destId="{D831E9C9-0D74-4736-AADC-CE8404D45BDC}" srcOrd="0" destOrd="0" presId="urn:microsoft.com/office/officeart/2005/8/layout/list1"/>
    <dgm:cxn modelId="{01FDD891-432C-4625-85A6-D470D7519719}" type="presParOf" srcId="{669D1627-7C49-4D6C-A5DC-EE856088B800}" destId="{78E36ADC-47EB-40B8-805E-8606FBC314FC}" srcOrd="1" destOrd="0" presId="urn:microsoft.com/office/officeart/2005/8/layout/list1"/>
    <dgm:cxn modelId="{AF6317DD-7628-4A23-B37B-B298AA8416EC}" type="presParOf" srcId="{F689F3C3-4244-4335-A2AD-354FE4F53E7F}" destId="{601FCE0C-DA10-4A88-9C46-31846CC9E4CC}" srcOrd="17" destOrd="0" presId="urn:microsoft.com/office/officeart/2005/8/layout/list1"/>
    <dgm:cxn modelId="{F351C1F1-87C1-4FB5-B32F-51A0D5FA63AD}" type="presParOf" srcId="{F689F3C3-4244-4335-A2AD-354FE4F53E7F}" destId="{61A38A41-6809-4450-89FB-5963FA111000}" srcOrd="18" destOrd="0" presId="urn:microsoft.com/office/officeart/2005/8/layout/list1"/>
    <dgm:cxn modelId="{E10A0BA9-D4C5-4095-AFEB-16D702F0ED28}" type="presParOf" srcId="{F689F3C3-4244-4335-A2AD-354FE4F53E7F}" destId="{E38DB504-71A5-4067-98AF-081B1F79C450}" srcOrd="19" destOrd="0" presId="urn:microsoft.com/office/officeart/2005/8/layout/list1"/>
    <dgm:cxn modelId="{000508F2-8133-493E-AB29-B91A3227FE7E}" type="presParOf" srcId="{F689F3C3-4244-4335-A2AD-354FE4F53E7F}" destId="{256B0FD7-59CF-4B18-8062-31FC377B0891}" srcOrd="20" destOrd="0" presId="urn:microsoft.com/office/officeart/2005/8/layout/list1"/>
    <dgm:cxn modelId="{4EC1304A-747A-46BE-8A2C-73F8DF918157}" type="presParOf" srcId="{256B0FD7-59CF-4B18-8062-31FC377B0891}" destId="{EC32A382-0ADD-491E-8D74-968BA7A55CE6}" srcOrd="0" destOrd="0" presId="urn:microsoft.com/office/officeart/2005/8/layout/list1"/>
    <dgm:cxn modelId="{A31873C1-CA74-46A7-8EEF-C3F62EE13B3B}" type="presParOf" srcId="{256B0FD7-59CF-4B18-8062-31FC377B0891}" destId="{A5A798FE-B86F-43D9-9F28-6F8CAB72C0EE}" srcOrd="1" destOrd="0" presId="urn:microsoft.com/office/officeart/2005/8/layout/list1"/>
    <dgm:cxn modelId="{65EC4C8F-EE58-46E1-9C84-2B553F5280CA}" type="presParOf" srcId="{F689F3C3-4244-4335-A2AD-354FE4F53E7F}" destId="{652688B2-6515-4657-B743-B9AED73C6085}" srcOrd="21" destOrd="0" presId="urn:microsoft.com/office/officeart/2005/8/layout/list1"/>
    <dgm:cxn modelId="{B8903B9C-2BD8-4773-874E-3D0132C85514}" type="presParOf" srcId="{F689F3C3-4244-4335-A2AD-354FE4F53E7F}" destId="{91A9641F-8D50-4C9C-9A98-ED2ACAB270DA}" srcOrd="22" destOrd="0" presId="urn:microsoft.com/office/officeart/2005/8/layout/list1"/>
    <dgm:cxn modelId="{0AC7EA4C-96FD-8E4D-A606-C61854157874}" type="presParOf" srcId="{F689F3C3-4244-4335-A2AD-354FE4F53E7F}" destId="{DF749BB0-88A5-BF47-B207-C75070B7522D}" srcOrd="23" destOrd="0" presId="urn:microsoft.com/office/officeart/2005/8/layout/list1"/>
    <dgm:cxn modelId="{3C7CE2D2-970C-7F40-B431-3AE7AA0504FF}" type="presParOf" srcId="{F689F3C3-4244-4335-A2AD-354FE4F53E7F}" destId="{41DC4E6E-D09D-2244-8600-F9A8F06BD6FF}" srcOrd="24" destOrd="0" presId="urn:microsoft.com/office/officeart/2005/8/layout/list1"/>
    <dgm:cxn modelId="{D286BE69-416B-E047-852B-33712EE22F24}" type="presParOf" srcId="{41DC4E6E-D09D-2244-8600-F9A8F06BD6FF}" destId="{267AEB5D-BA6E-3C48-9232-3961DB7DEE3B}" srcOrd="0" destOrd="0" presId="urn:microsoft.com/office/officeart/2005/8/layout/list1"/>
    <dgm:cxn modelId="{D11EBC8F-9386-C74C-96BB-3B274450FB33}" type="presParOf" srcId="{41DC4E6E-D09D-2244-8600-F9A8F06BD6FF}" destId="{AF800F23-3ADA-D24C-AC96-9738C0EDA63A}" srcOrd="1" destOrd="0" presId="urn:microsoft.com/office/officeart/2005/8/layout/list1"/>
    <dgm:cxn modelId="{53BE0766-EF95-9847-95B6-15ED3BAFC593}" type="presParOf" srcId="{F689F3C3-4244-4335-A2AD-354FE4F53E7F}" destId="{3AE01F87-668C-574A-A6E0-803D31374BA1}" srcOrd="25" destOrd="0" presId="urn:microsoft.com/office/officeart/2005/8/layout/list1"/>
    <dgm:cxn modelId="{8F0C3F3A-9F71-BC4B-918B-E0692139A3A0}" type="presParOf" srcId="{F689F3C3-4244-4335-A2AD-354FE4F53E7F}" destId="{47C7E9B5-F629-2344-993E-AD8EFE3E77CF}" srcOrd="26" destOrd="0" presId="urn:microsoft.com/office/officeart/2005/8/layout/list1"/>
    <dgm:cxn modelId="{8DE29353-8247-4344-8F0E-9F1F87261DF5}" type="presParOf" srcId="{F689F3C3-4244-4335-A2AD-354FE4F53E7F}" destId="{250FC4CF-4FF4-D843-8C50-026025D523E6}" srcOrd="27" destOrd="0" presId="urn:microsoft.com/office/officeart/2005/8/layout/list1"/>
    <dgm:cxn modelId="{050B11E9-0B59-5140-9B60-C5A6E75AF0F0}" type="presParOf" srcId="{F689F3C3-4244-4335-A2AD-354FE4F53E7F}" destId="{FCE751C1-2B56-BC40-A315-902E8B6E2DF4}" srcOrd="28" destOrd="0" presId="urn:microsoft.com/office/officeart/2005/8/layout/list1"/>
    <dgm:cxn modelId="{F60357E1-0350-F749-8800-C1951890BC75}" type="presParOf" srcId="{FCE751C1-2B56-BC40-A315-902E8B6E2DF4}" destId="{3BBED652-6759-3547-BBCC-7F7BC73DAAE0}" srcOrd="0" destOrd="0" presId="urn:microsoft.com/office/officeart/2005/8/layout/list1"/>
    <dgm:cxn modelId="{AF8760E0-610E-A842-BE1B-D6C282A703A5}" type="presParOf" srcId="{FCE751C1-2B56-BC40-A315-902E8B6E2DF4}" destId="{690ED3AE-E0FB-B846-8AC4-556E623FE090}" srcOrd="1" destOrd="0" presId="urn:microsoft.com/office/officeart/2005/8/layout/list1"/>
    <dgm:cxn modelId="{B9A09F00-7F3E-864C-9774-ABD6C8B6383A}" type="presParOf" srcId="{F689F3C3-4244-4335-A2AD-354FE4F53E7F}" destId="{9A8F35B7-CDA7-0147-BFA0-0581EF4E28B1}" srcOrd="29" destOrd="0" presId="urn:microsoft.com/office/officeart/2005/8/layout/list1"/>
    <dgm:cxn modelId="{3316CDCD-2A71-5648-B159-BC75E4622259}" type="presParOf" srcId="{F689F3C3-4244-4335-A2AD-354FE4F53E7F}" destId="{22BBCE89-D636-6341-B89B-80C8F604D102}" srcOrd="30" destOrd="0" presId="urn:microsoft.com/office/officeart/2005/8/layout/list1"/>
    <dgm:cxn modelId="{734A1BE9-8124-5941-B8ED-77A904658631}" type="presParOf" srcId="{F689F3C3-4244-4335-A2AD-354FE4F53E7F}" destId="{A2F1D83C-02F3-E242-B0AA-63A9DF4FC6B4}" srcOrd="31" destOrd="0" presId="urn:microsoft.com/office/officeart/2005/8/layout/list1"/>
    <dgm:cxn modelId="{8C556FF8-CA4B-D045-BF37-C0A58861D9F5}" type="presParOf" srcId="{F689F3C3-4244-4335-A2AD-354FE4F53E7F}" destId="{34209A18-225B-764E-83A2-38386E81B679}" srcOrd="32" destOrd="0" presId="urn:microsoft.com/office/officeart/2005/8/layout/list1"/>
    <dgm:cxn modelId="{0A2317F8-7E4B-E843-99DF-F441C894789F}" type="presParOf" srcId="{34209A18-225B-764E-83A2-38386E81B679}" destId="{BF863511-ABBC-784B-B4F8-CAA2223398F0}" srcOrd="0" destOrd="0" presId="urn:microsoft.com/office/officeart/2005/8/layout/list1"/>
    <dgm:cxn modelId="{596E7FA7-576F-364D-ADF8-47309B613BDD}" type="presParOf" srcId="{34209A18-225B-764E-83A2-38386E81B679}" destId="{758AFF12-80B3-D84A-88DA-129C943EF408}" srcOrd="1" destOrd="0" presId="urn:microsoft.com/office/officeart/2005/8/layout/list1"/>
    <dgm:cxn modelId="{BE207750-A2DB-F74A-821F-8D3617E6A8F1}" type="presParOf" srcId="{F689F3C3-4244-4335-A2AD-354FE4F53E7F}" destId="{915A7EC7-6977-B741-AFAF-70A92103DA87}" srcOrd="33" destOrd="0" presId="urn:microsoft.com/office/officeart/2005/8/layout/list1"/>
    <dgm:cxn modelId="{94CDE29B-A795-844D-8009-73420C8D9939}" type="presParOf" srcId="{F689F3C3-4244-4335-A2AD-354FE4F53E7F}" destId="{A5B89DB8-27CC-AD4E-BD07-15AC3FAF5793}" srcOrd="34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2439C-F633-4D0A-9BB5-EF4AD5E36B2C}">
      <dsp:nvSpPr>
        <dsp:cNvPr id="0" name=""/>
        <dsp:cNvSpPr/>
      </dsp:nvSpPr>
      <dsp:spPr>
        <a:xfrm>
          <a:off x="0" y="320474"/>
          <a:ext cx="8128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D7FB9-801D-4729-B113-02EDB02DB97E}">
      <dsp:nvSpPr>
        <dsp:cNvPr id="0" name=""/>
        <dsp:cNvSpPr/>
      </dsp:nvSpPr>
      <dsp:spPr>
        <a:xfrm>
          <a:off x="406400" y="128594"/>
          <a:ext cx="568960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ym typeface="Wingdings 2" panose="05020102010507070707" pitchFamily="18" charset="2"/>
            </a:rPr>
            <a:t> Objects</a:t>
          </a:r>
          <a:endParaRPr lang="en-US" sz="1300" kern="1200" dirty="0"/>
        </a:p>
      </dsp:txBody>
      <dsp:txXfrm>
        <a:off x="425134" y="147328"/>
        <a:ext cx="5652132" cy="346292"/>
      </dsp:txXfrm>
    </dsp:sp>
    <dsp:sp modelId="{E82D658B-180E-4B86-9E59-D4E330C3B91A}">
      <dsp:nvSpPr>
        <dsp:cNvPr id="0" name=""/>
        <dsp:cNvSpPr/>
      </dsp:nvSpPr>
      <dsp:spPr>
        <a:xfrm>
          <a:off x="0" y="910154"/>
          <a:ext cx="8128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CB096-F737-4492-BD8B-3D9C97664118}">
      <dsp:nvSpPr>
        <dsp:cNvPr id="0" name=""/>
        <dsp:cNvSpPr/>
      </dsp:nvSpPr>
      <dsp:spPr>
        <a:xfrm>
          <a:off x="406400" y="718274"/>
          <a:ext cx="568960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ym typeface="Wingdings 2" panose="05020102010507070707" pitchFamily="18" charset="2"/>
            </a:rPr>
            <a:t> Object Oriented Programming</a:t>
          </a:r>
          <a:endParaRPr lang="en-US" sz="1300" kern="1200" dirty="0"/>
        </a:p>
      </dsp:txBody>
      <dsp:txXfrm>
        <a:off x="425134" y="737008"/>
        <a:ext cx="5652132" cy="346292"/>
      </dsp:txXfrm>
    </dsp:sp>
    <dsp:sp modelId="{FC458E48-BFB5-4682-A544-BEB0C6995359}">
      <dsp:nvSpPr>
        <dsp:cNvPr id="0" name=""/>
        <dsp:cNvSpPr/>
      </dsp:nvSpPr>
      <dsp:spPr>
        <a:xfrm>
          <a:off x="0" y="1499834"/>
          <a:ext cx="8128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DACA8-23F3-47AF-8A21-5B835BB94677}">
      <dsp:nvSpPr>
        <dsp:cNvPr id="0" name=""/>
        <dsp:cNvSpPr/>
      </dsp:nvSpPr>
      <dsp:spPr>
        <a:xfrm>
          <a:off x="406400" y="1307954"/>
          <a:ext cx="568960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ym typeface="Wingdings 2" panose="05020102010507070707" pitchFamily="18" charset="2"/>
            </a:rPr>
            <a:t> Classes</a:t>
          </a:r>
          <a:endParaRPr lang="en-US" sz="1300" kern="1200" dirty="0"/>
        </a:p>
      </dsp:txBody>
      <dsp:txXfrm>
        <a:off x="425134" y="1326688"/>
        <a:ext cx="5652132" cy="346292"/>
      </dsp:txXfrm>
    </dsp:sp>
    <dsp:sp modelId="{FD094B59-FE9E-49A1-97EF-00F0B70B4E87}">
      <dsp:nvSpPr>
        <dsp:cNvPr id="0" name=""/>
        <dsp:cNvSpPr/>
      </dsp:nvSpPr>
      <dsp:spPr>
        <a:xfrm>
          <a:off x="0" y="2089514"/>
          <a:ext cx="8128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96AE6-914E-4C9B-9BC4-B810FDB147C1}">
      <dsp:nvSpPr>
        <dsp:cNvPr id="0" name=""/>
        <dsp:cNvSpPr/>
      </dsp:nvSpPr>
      <dsp:spPr>
        <a:xfrm>
          <a:off x="406400" y="1897634"/>
          <a:ext cx="568960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ym typeface="Wingdings 2" panose="05020102010507070707" pitchFamily="18" charset="2"/>
            </a:rPr>
            <a:t> Methods</a:t>
          </a:r>
          <a:endParaRPr lang="en-US" sz="1300" kern="1200" dirty="0"/>
        </a:p>
      </dsp:txBody>
      <dsp:txXfrm>
        <a:off x="425134" y="1916368"/>
        <a:ext cx="5652132" cy="346292"/>
      </dsp:txXfrm>
    </dsp:sp>
    <dsp:sp modelId="{61A38A41-6809-4450-89FB-5963FA111000}">
      <dsp:nvSpPr>
        <dsp:cNvPr id="0" name=""/>
        <dsp:cNvSpPr/>
      </dsp:nvSpPr>
      <dsp:spPr>
        <a:xfrm>
          <a:off x="0" y="2679194"/>
          <a:ext cx="8128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36ADC-47EB-40B8-805E-8606FBC314FC}">
      <dsp:nvSpPr>
        <dsp:cNvPr id="0" name=""/>
        <dsp:cNvSpPr/>
      </dsp:nvSpPr>
      <dsp:spPr>
        <a:xfrm>
          <a:off x="406400" y="2487314"/>
          <a:ext cx="568960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ym typeface="Wingdings 2" panose="05020102010507070707" pitchFamily="18" charset="2"/>
            </a:rPr>
            <a:t> Constructors</a:t>
          </a:r>
          <a:endParaRPr lang="en-US" sz="1300" kern="1200" dirty="0"/>
        </a:p>
      </dsp:txBody>
      <dsp:txXfrm>
        <a:off x="425134" y="2506048"/>
        <a:ext cx="5652132" cy="346292"/>
      </dsp:txXfrm>
    </dsp:sp>
    <dsp:sp modelId="{91A9641F-8D50-4C9C-9A98-ED2ACAB270DA}">
      <dsp:nvSpPr>
        <dsp:cNvPr id="0" name=""/>
        <dsp:cNvSpPr/>
      </dsp:nvSpPr>
      <dsp:spPr>
        <a:xfrm>
          <a:off x="0" y="3268874"/>
          <a:ext cx="8128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798FE-B86F-43D9-9F28-6F8CAB72C0EE}">
      <dsp:nvSpPr>
        <dsp:cNvPr id="0" name=""/>
        <dsp:cNvSpPr/>
      </dsp:nvSpPr>
      <dsp:spPr>
        <a:xfrm>
          <a:off x="406400" y="3076994"/>
          <a:ext cx="568960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ym typeface="Wingdings 2" panose="05020102010507070707" pitchFamily="18" charset="2"/>
            </a:rPr>
            <a:t> Class Variables</a:t>
          </a:r>
          <a:endParaRPr lang="en-US" sz="1300" kern="1200" dirty="0"/>
        </a:p>
      </dsp:txBody>
      <dsp:txXfrm>
        <a:off x="425134" y="3095728"/>
        <a:ext cx="5652132" cy="346292"/>
      </dsp:txXfrm>
    </dsp:sp>
    <dsp:sp modelId="{47C7E9B5-F629-2344-993E-AD8EFE3E77CF}">
      <dsp:nvSpPr>
        <dsp:cNvPr id="0" name=""/>
        <dsp:cNvSpPr/>
      </dsp:nvSpPr>
      <dsp:spPr>
        <a:xfrm>
          <a:off x="0" y="3858554"/>
          <a:ext cx="8128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00F23-3ADA-D24C-AC96-9738C0EDA63A}">
      <dsp:nvSpPr>
        <dsp:cNvPr id="0" name=""/>
        <dsp:cNvSpPr/>
      </dsp:nvSpPr>
      <dsp:spPr>
        <a:xfrm>
          <a:off x="406400" y="3666674"/>
          <a:ext cx="568960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ym typeface="Wingdings 2" panose="05020102010507070707" pitchFamily="18" charset="2"/>
            </a:rPr>
            <a:t> Instance Variables</a:t>
          </a:r>
          <a:endParaRPr lang="en-US" sz="1300" kern="1200" dirty="0"/>
        </a:p>
      </dsp:txBody>
      <dsp:txXfrm>
        <a:off x="425134" y="3685408"/>
        <a:ext cx="5652132" cy="346292"/>
      </dsp:txXfrm>
    </dsp:sp>
    <dsp:sp modelId="{22BBCE89-D636-6341-B89B-80C8F604D102}">
      <dsp:nvSpPr>
        <dsp:cNvPr id="0" name=""/>
        <dsp:cNvSpPr/>
      </dsp:nvSpPr>
      <dsp:spPr>
        <a:xfrm>
          <a:off x="0" y="4448234"/>
          <a:ext cx="8128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3AE-E0FB-B846-8AC4-556E623FE090}">
      <dsp:nvSpPr>
        <dsp:cNvPr id="0" name=""/>
        <dsp:cNvSpPr/>
      </dsp:nvSpPr>
      <dsp:spPr>
        <a:xfrm>
          <a:off x="406400" y="4256354"/>
          <a:ext cx="568960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ym typeface="Wingdings 2" panose="05020102010507070707" pitchFamily="18" charset="2"/>
            </a:rPr>
            <a:t> Inheritance</a:t>
          </a:r>
          <a:endParaRPr lang="en-US" sz="1300" kern="1200" dirty="0"/>
        </a:p>
      </dsp:txBody>
      <dsp:txXfrm>
        <a:off x="425134" y="4275088"/>
        <a:ext cx="5652132" cy="346292"/>
      </dsp:txXfrm>
    </dsp:sp>
    <dsp:sp modelId="{A5B89DB8-27CC-AD4E-BD07-15AC3FAF5793}">
      <dsp:nvSpPr>
        <dsp:cNvPr id="0" name=""/>
        <dsp:cNvSpPr/>
      </dsp:nvSpPr>
      <dsp:spPr>
        <a:xfrm>
          <a:off x="0" y="5037914"/>
          <a:ext cx="8128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AFF12-80B3-D84A-88DA-129C943EF408}">
      <dsp:nvSpPr>
        <dsp:cNvPr id="0" name=""/>
        <dsp:cNvSpPr/>
      </dsp:nvSpPr>
      <dsp:spPr>
        <a:xfrm>
          <a:off x="406400" y="4846034"/>
          <a:ext cx="568960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ym typeface="Wingdings 2" panose="05020102010507070707" pitchFamily="18" charset="2"/>
            </a:rPr>
            <a:t> Polymorphism</a:t>
          </a:r>
          <a:endParaRPr lang="en-US" sz="1300" kern="1200" dirty="0"/>
        </a:p>
      </dsp:txBody>
      <dsp:txXfrm>
        <a:off x="425134" y="4864768"/>
        <a:ext cx="56521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 			PROGRAMMING IN PYTHON 3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      </a:t>
            </a:r>
            <a:r>
              <a:rPr lang="en-US" sz="3600" b="1" dirty="0">
                <a:solidFill>
                  <a:schemeClr val="bg1"/>
                </a:solidFill>
              </a:rPr>
              <a:t>				             </a:t>
            </a:r>
            <a:r>
              <a:rPr lang="en-US" sz="3200" dirty="0">
                <a:solidFill>
                  <a:schemeClr val="bg1"/>
                </a:solidFill>
              </a:rPr>
              <a:t>Week 2 – July 29</a:t>
            </a:r>
            <a:r>
              <a:rPr lang="en-US" sz="3200" baseline="30000" dirty="0">
                <a:solidFill>
                  <a:schemeClr val="bg1"/>
                </a:solidFill>
              </a:rPr>
              <a:t>st</a:t>
            </a:r>
            <a:r>
              <a:rPr lang="en-US" sz="3200" dirty="0">
                <a:solidFill>
                  <a:schemeClr val="bg1"/>
                </a:solidFill>
              </a:rPr>
              <a:t> 2018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27" y="1311687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915289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805671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 err="1">
                <a:solidFill>
                  <a:schemeClr val="bg1"/>
                </a:solidFill>
              </a:rPr>
              <a:t>Github</a:t>
            </a:r>
            <a:r>
              <a:rPr lang="en-US" sz="4800" dirty="0">
                <a:solidFill>
                  <a:schemeClr val="bg1"/>
                </a:solidFill>
              </a:rPr>
              <a:t> Repository </a:t>
            </a:r>
            <a:r>
              <a:rPr lang="en-US" sz="4800" b="1" dirty="0">
                <a:solidFill>
                  <a:schemeClr val="bg1"/>
                </a:solidFill>
              </a:rPr>
              <a:t>: </a:t>
            </a:r>
            <a:r>
              <a:rPr lang="en-US" sz="4800" b="1" dirty="0" err="1">
                <a:solidFill>
                  <a:schemeClr val="bg1"/>
                </a:solidFill>
              </a:rPr>
              <a:t>bit.ly</a:t>
            </a:r>
            <a:r>
              <a:rPr lang="en-US" sz="4800" b="1" dirty="0">
                <a:solidFill>
                  <a:schemeClr val="bg1"/>
                </a:solidFill>
              </a:rPr>
              <a:t>/iaccpython2018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7C3A-2F43-48D2-9294-ACE70F9D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1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36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</cp:lastModifiedBy>
  <cp:revision>146</cp:revision>
  <dcterms:created xsi:type="dcterms:W3CDTF">2017-07-26T00:23:55Z</dcterms:created>
  <dcterms:modified xsi:type="dcterms:W3CDTF">2018-07-27T05:08:23Z</dcterms:modified>
</cp:coreProperties>
</file>