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The File Object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Loops</a:t>
          </a:r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Conditional Operators</a:t>
          </a:r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Reading Files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Comparison Operators</a:t>
          </a:r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Writing Files</a:t>
          </a:r>
          <a:endParaRPr lang="en-US" dirty="0"/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Other File Methods</a:t>
          </a:r>
          <a:endParaRPr lang="en-US" dirty="0"/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Functional Programming</a:t>
          </a:r>
          <a:endParaRPr lang="en-US" dirty="0"/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Functions</a:t>
          </a:r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DBD06C84-828D-8943-BAE3-7FA69671E19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Modules</a:t>
          </a:r>
        </a:p>
      </dgm:t>
    </dgm:pt>
    <dgm:pt modelId="{006EF1C8-5DA8-8C4A-AF12-8060409D798C}" type="parTrans" cxnId="{B5A24EC6-04BD-E94B-8548-AEBB43652899}">
      <dgm:prSet/>
      <dgm:spPr/>
      <dgm:t>
        <a:bodyPr/>
        <a:lstStyle/>
        <a:p>
          <a:endParaRPr lang="en-US"/>
        </a:p>
      </dgm:t>
    </dgm:pt>
    <dgm:pt modelId="{7FCEA57E-DA18-9E46-9377-1407D33796FF}" type="sibTrans" cxnId="{B5A24EC6-04BD-E94B-8548-AEBB43652899}">
      <dgm:prSet/>
      <dgm:spPr/>
      <dgm:t>
        <a:bodyPr/>
        <a:lstStyle/>
        <a:p>
          <a:endParaRPr lang="en-US"/>
        </a:p>
      </dgm:t>
    </dgm:pt>
    <dgm:pt modelId="{9093ABA9-2CC0-EB40-9B6C-9FBF5A6CD96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Exception Handling</a:t>
          </a:r>
        </a:p>
      </dgm:t>
    </dgm:pt>
    <dgm:pt modelId="{F55269ED-BD57-CD47-930F-4C928CB1AE9A}" type="parTrans" cxnId="{56C05770-E6B7-BD43-ACEC-518F9C8AD1E3}">
      <dgm:prSet/>
      <dgm:spPr/>
      <dgm:t>
        <a:bodyPr/>
        <a:lstStyle/>
        <a:p>
          <a:endParaRPr lang="en-US"/>
        </a:p>
      </dgm:t>
    </dgm:pt>
    <dgm:pt modelId="{F9A2F88F-B2E9-204A-8190-84FE4BC796F5}" type="sibTrans" cxnId="{56C05770-E6B7-BD43-ACEC-518F9C8AD1E3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11"/>
      <dgm:spPr/>
    </dgm:pt>
    <dgm:pt modelId="{9EB2B872-AF6A-4097-9DC5-DA51AA82E595}" type="pres">
      <dgm:prSet presAssocID="{2441D3CF-DCAD-4AA1-9DCB-7DCE65E9CFB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11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0" presStyleCnt="11"/>
      <dgm:spPr/>
    </dgm:pt>
    <dgm:pt modelId="{EEA3F2AE-3F24-489D-83E3-7F4B06DD9765}" type="pres">
      <dgm:prSet presAssocID="{08AB1BFE-2FF8-4E08-AB67-659848F1B8CA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1" presStyleCnt="11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1" presStyleCnt="11"/>
      <dgm:spPr/>
    </dgm:pt>
    <dgm:pt modelId="{A57D7FB9-801D-4729-B113-02EDB02DB97E}" type="pres">
      <dgm:prSet presAssocID="{AE330853-ACAA-4E46-92CB-2ECE19A41D4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2" presStyleCnt="11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2" presStyleCnt="11"/>
      <dgm:spPr/>
    </dgm:pt>
    <dgm:pt modelId="{E4ECB096-F737-4492-BD8B-3D9C97664118}" type="pres">
      <dgm:prSet presAssocID="{EA3DAD3A-25EC-41C2-8921-943B9ABA531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3" presStyleCnt="11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3" presStyleCnt="11"/>
      <dgm:spPr/>
    </dgm:pt>
    <dgm:pt modelId="{A5ADACA8-23F3-47AF-8A21-5B835BB94677}" type="pres">
      <dgm:prSet presAssocID="{6BF18443-35F8-4A83-86E8-7CB3FD203BA9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4" presStyleCnt="11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4" presStyleCnt="11"/>
      <dgm:spPr/>
    </dgm:pt>
    <dgm:pt modelId="{E6E96AE6-914E-4C9B-9BC4-B810FDB147C1}" type="pres">
      <dgm:prSet presAssocID="{D8C46262-9067-4467-A904-AE070F8C95C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5" presStyleCnt="11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5" presStyleCnt="11"/>
      <dgm:spPr/>
    </dgm:pt>
    <dgm:pt modelId="{78E36ADC-47EB-40B8-805E-8606FBC314FC}" type="pres">
      <dgm:prSet presAssocID="{1423AB0F-1D38-445D-A822-4CF74FC079B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6" presStyleCnt="11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6" presStyleCnt="11"/>
      <dgm:spPr/>
    </dgm:pt>
    <dgm:pt modelId="{A5A798FE-B86F-43D9-9F28-6F8CAB72C0EE}" type="pres">
      <dgm:prSet presAssocID="{DE091E4A-EF9D-41BB-884B-DAA1B0918D6D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7" presStyleCnt="11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7" presStyleCnt="11"/>
      <dgm:spPr/>
    </dgm:pt>
    <dgm:pt modelId="{AF800F23-3ADA-D24C-AC96-9738C0EDA63A}" type="pres">
      <dgm:prSet presAssocID="{BB883DBE-00BA-5B41-834A-CD2405D6F4D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8" presStyleCnt="11">
        <dgm:presLayoutVars>
          <dgm:bulletEnabled val="1"/>
        </dgm:presLayoutVars>
      </dgm:prSet>
      <dgm:spPr/>
    </dgm:pt>
    <dgm:pt modelId="{250FC4CF-4FF4-D843-8C50-026025D523E6}" type="pres">
      <dgm:prSet presAssocID="{34132A2B-42F2-2341-9EC2-9F7EF21B4EB6}" presName="spaceBetweenRectangles" presStyleCnt="0"/>
      <dgm:spPr/>
    </dgm:pt>
    <dgm:pt modelId="{FCE751C1-2B56-BC40-A315-902E8B6E2DF4}" type="pres">
      <dgm:prSet presAssocID="{DBD06C84-828D-8943-BAE3-7FA69671E19F}" presName="parentLin" presStyleCnt="0"/>
      <dgm:spPr/>
    </dgm:pt>
    <dgm:pt modelId="{3BBED652-6759-3547-BBCC-7F7BC73DAAE0}" type="pres">
      <dgm:prSet presAssocID="{DBD06C84-828D-8943-BAE3-7FA69671E19F}" presName="parentLeftMargin" presStyleLbl="node1" presStyleIdx="8" presStyleCnt="11"/>
      <dgm:spPr/>
    </dgm:pt>
    <dgm:pt modelId="{690ED3AE-E0FB-B846-8AC4-556E623FE090}" type="pres">
      <dgm:prSet presAssocID="{DBD06C84-828D-8943-BAE3-7FA69671E19F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A8F35B7-CDA7-0147-BFA0-0581EF4E28B1}" type="pres">
      <dgm:prSet presAssocID="{DBD06C84-828D-8943-BAE3-7FA69671E19F}" presName="negativeSpace" presStyleCnt="0"/>
      <dgm:spPr/>
    </dgm:pt>
    <dgm:pt modelId="{22BBCE89-D636-6341-B89B-80C8F604D102}" type="pres">
      <dgm:prSet presAssocID="{DBD06C84-828D-8943-BAE3-7FA69671E19F}" presName="childText" presStyleLbl="conFgAcc1" presStyleIdx="9" presStyleCnt="11">
        <dgm:presLayoutVars>
          <dgm:bulletEnabled val="1"/>
        </dgm:presLayoutVars>
      </dgm:prSet>
      <dgm:spPr/>
    </dgm:pt>
    <dgm:pt modelId="{A2F1D83C-02F3-E242-B0AA-63A9DF4FC6B4}" type="pres">
      <dgm:prSet presAssocID="{7FCEA57E-DA18-9E46-9377-1407D33796FF}" presName="spaceBetweenRectangles" presStyleCnt="0"/>
      <dgm:spPr/>
    </dgm:pt>
    <dgm:pt modelId="{34209A18-225B-764E-83A2-38386E81B679}" type="pres">
      <dgm:prSet presAssocID="{9093ABA9-2CC0-EB40-9B6C-9FBF5A6CD96D}" presName="parentLin" presStyleCnt="0"/>
      <dgm:spPr/>
    </dgm:pt>
    <dgm:pt modelId="{BF863511-ABBC-784B-B4F8-CAA2223398F0}" type="pres">
      <dgm:prSet presAssocID="{9093ABA9-2CC0-EB40-9B6C-9FBF5A6CD96D}" presName="parentLeftMargin" presStyleLbl="node1" presStyleIdx="9" presStyleCnt="11"/>
      <dgm:spPr/>
    </dgm:pt>
    <dgm:pt modelId="{758AFF12-80B3-D84A-88DA-129C943EF408}" type="pres">
      <dgm:prSet presAssocID="{9093ABA9-2CC0-EB40-9B6C-9FBF5A6CD96D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915A7EC7-6977-B741-AFAF-70A92103DA87}" type="pres">
      <dgm:prSet presAssocID="{9093ABA9-2CC0-EB40-9B6C-9FBF5A6CD96D}" presName="negativeSpace" presStyleCnt="0"/>
      <dgm:spPr/>
    </dgm:pt>
    <dgm:pt modelId="{A5B89DB8-27CC-AD4E-BD07-15AC3FAF5793}" type="pres">
      <dgm:prSet presAssocID="{9093ABA9-2CC0-EB40-9B6C-9FBF5A6CD96D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99F25413-DDF5-43AA-A355-DCDD99B4688F}" srcId="{AF8F3852-418C-4CCA-9422-5CA21CCE84D6}" destId="{D8C46262-9067-4467-A904-AE070F8C95CB}" srcOrd="5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AF390E1B-E82B-2A49-BC1E-168B144BB425}" type="presOf" srcId="{9093ABA9-2CC0-EB40-9B6C-9FBF5A6CD96D}" destId="{BF863511-ABBC-784B-B4F8-CAA2223398F0}" srcOrd="0" destOrd="0" presId="urn:microsoft.com/office/officeart/2005/8/layout/list1"/>
    <dgm:cxn modelId="{53B1C920-75A2-4B71-9DBB-C224FCC9EF4F}" srcId="{AF8F3852-418C-4CCA-9422-5CA21CCE84D6}" destId="{6BF18443-35F8-4A83-86E8-7CB3FD203BA9}" srcOrd="4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CD8D8342-F1E2-4547-8771-0D7D67CD6D96}" type="presOf" srcId="{DBD06C84-828D-8943-BAE3-7FA69671E19F}" destId="{3BBED652-6759-3547-BBCC-7F7BC73DAAE0}" srcOrd="0" destOrd="0" presId="urn:microsoft.com/office/officeart/2005/8/layout/list1"/>
    <dgm:cxn modelId="{31FE2345-6A1A-D04D-B072-4FCF87026139}" type="presOf" srcId="{DBD06C84-828D-8943-BAE3-7FA69671E19F}" destId="{690ED3AE-E0FB-B846-8AC4-556E623FE090}" srcOrd="1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4F5FE157-D6B9-4729-9B3A-FDB45ADE952F}" srcId="{AF8F3852-418C-4CCA-9422-5CA21CCE84D6}" destId="{1423AB0F-1D38-445D-A822-4CF74FC079B1}" srcOrd="6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DAC8C060-5731-4EB7-AC00-B981D5AE55A6}" srcId="{AF8F3852-418C-4CCA-9422-5CA21CCE84D6}" destId="{EA3DAD3A-25EC-41C2-8921-943B9ABA5317}" srcOrd="3" destOrd="0" parTransId="{D1578A07-AAE7-40A9-94E3-5336E33930FD}" sibTransId="{4DE1C64A-2337-4AB5-A363-A761CF28BEED}"/>
    <dgm:cxn modelId="{A11B6465-8DBD-A64B-B6CE-ADAE3ACE9CB5}" type="presOf" srcId="{9093ABA9-2CC0-EB40-9B6C-9FBF5A6CD96D}" destId="{758AFF12-80B3-D84A-88DA-129C943EF408}" srcOrd="1" destOrd="0" presId="urn:microsoft.com/office/officeart/2005/8/layout/list1"/>
    <dgm:cxn modelId="{56C05770-E6B7-BD43-ACEC-518F9C8AD1E3}" srcId="{AF8F3852-418C-4CCA-9422-5CA21CCE84D6}" destId="{9093ABA9-2CC0-EB40-9B6C-9FBF5A6CD96D}" srcOrd="10" destOrd="0" parTransId="{F55269ED-BD57-CD47-930F-4C928CB1AE9A}" sibTransId="{F9A2F88F-B2E9-204A-8190-84FE4BC796F5}"/>
    <dgm:cxn modelId="{6C018B70-9F4F-4888-BF7D-4AB622E8AFEA}" srcId="{AF8F3852-418C-4CCA-9422-5CA21CCE84D6}" destId="{AE330853-ACAA-4E46-92CB-2ECE19A41D4D}" srcOrd="2" destOrd="0" parTransId="{24EBF22E-6046-42F3-AF40-A2A19A81A1EF}" sibTransId="{2DFC9632-294A-4209-A222-AD6089D7679F}"/>
    <dgm:cxn modelId="{37060273-8046-46E3-AE02-6101C7B25F4D}" srcId="{AF8F3852-418C-4CCA-9422-5CA21CCE84D6}" destId="{08AB1BFE-2FF8-4E08-AB67-659848F1B8CA}" srcOrd="1" destOrd="0" parTransId="{071D4CA8-A1C5-4C39-A38E-9F2A0A24ECF1}" sibTransId="{5429D7E4-5EF3-43E8-806A-B16531DF679F}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8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7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B5A24EC6-04BD-E94B-8548-AEBB43652899}" srcId="{AF8F3852-418C-4CCA-9422-5CA21CCE84D6}" destId="{DBD06C84-828D-8943-BAE3-7FA69671E19F}" srcOrd="9" destOrd="0" parTransId="{006EF1C8-5DA8-8C4A-AF12-8060409D798C}" sibTransId="{7FCEA57E-DA18-9E46-9377-1407D33796FF}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D0A555B2-486D-4AF7-9517-6FC7798A1C1D}" type="presParOf" srcId="{F689F3C3-4244-4335-A2AD-354FE4F53E7F}" destId="{C371251F-F625-4469-84A5-C85CE9477747}" srcOrd="4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5" destOrd="0" presId="urn:microsoft.com/office/officeart/2005/8/layout/list1"/>
    <dgm:cxn modelId="{2CEFE1D8-9B39-4CBC-B9CD-E752463F2E63}" type="presParOf" srcId="{F689F3C3-4244-4335-A2AD-354FE4F53E7F}" destId="{0B8A64B4-F674-486C-9EBA-92878DC8B4D7}" srcOrd="6" destOrd="0" presId="urn:microsoft.com/office/officeart/2005/8/layout/list1"/>
    <dgm:cxn modelId="{CFFCEAC8-0828-4D10-8BE9-0CB6900E4830}" type="presParOf" srcId="{F689F3C3-4244-4335-A2AD-354FE4F53E7F}" destId="{EDC1F65F-23A0-4DA1-AF95-A2B1C8321228}" srcOrd="7" destOrd="0" presId="urn:microsoft.com/office/officeart/2005/8/layout/list1"/>
    <dgm:cxn modelId="{78194E91-012C-4ADD-8E12-A9FB84A65E09}" type="presParOf" srcId="{F689F3C3-4244-4335-A2AD-354FE4F53E7F}" destId="{DC66FD53-FA05-4B54-9C28-7D5899B67FAE}" srcOrd="8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9" destOrd="0" presId="urn:microsoft.com/office/officeart/2005/8/layout/list1"/>
    <dgm:cxn modelId="{574F11F8-A386-46D4-A179-0B2A26EBB3EF}" type="presParOf" srcId="{F689F3C3-4244-4335-A2AD-354FE4F53E7F}" destId="{1042439C-F633-4D0A-9BB5-EF4AD5E36B2C}" srcOrd="10" destOrd="0" presId="urn:microsoft.com/office/officeart/2005/8/layout/list1"/>
    <dgm:cxn modelId="{56DFC67C-FFBA-438B-9987-FF4793C0264C}" type="presParOf" srcId="{F689F3C3-4244-4335-A2AD-354FE4F53E7F}" destId="{C27B6B1E-7B12-433C-95A1-07DFB7F846E7}" srcOrd="11" destOrd="0" presId="urn:microsoft.com/office/officeart/2005/8/layout/list1"/>
    <dgm:cxn modelId="{C885CA9A-02DE-48F0-9566-4A73AF1B0089}" type="presParOf" srcId="{F689F3C3-4244-4335-A2AD-354FE4F53E7F}" destId="{5DA76D80-D4B6-4C10-89D6-BADC85EC2709}" srcOrd="12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13" destOrd="0" presId="urn:microsoft.com/office/officeart/2005/8/layout/list1"/>
    <dgm:cxn modelId="{C30F4B10-9C86-487B-B1EC-38E2E5877B05}" type="presParOf" srcId="{F689F3C3-4244-4335-A2AD-354FE4F53E7F}" destId="{E82D658B-180E-4B86-9E59-D4E330C3B91A}" srcOrd="14" destOrd="0" presId="urn:microsoft.com/office/officeart/2005/8/layout/list1"/>
    <dgm:cxn modelId="{F005B219-CCE2-43BD-85F6-2582D27B4010}" type="presParOf" srcId="{F689F3C3-4244-4335-A2AD-354FE4F53E7F}" destId="{7E6742C0-7872-477D-8602-C903A965C40D}" srcOrd="15" destOrd="0" presId="urn:microsoft.com/office/officeart/2005/8/layout/list1"/>
    <dgm:cxn modelId="{75B443BB-CAE7-4E83-BE3C-5DD1D96A80E5}" type="presParOf" srcId="{F689F3C3-4244-4335-A2AD-354FE4F53E7F}" destId="{E6F7ED6D-AA4D-4799-BFAB-787D005BBBC8}" srcOrd="16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17" destOrd="0" presId="urn:microsoft.com/office/officeart/2005/8/layout/list1"/>
    <dgm:cxn modelId="{DE0F5BE6-5176-4ABD-95FF-167161B97449}" type="presParOf" srcId="{F689F3C3-4244-4335-A2AD-354FE4F53E7F}" destId="{FC458E48-BFB5-4682-A544-BEB0C6995359}" srcOrd="18" destOrd="0" presId="urn:microsoft.com/office/officeart/2005/8/layout/list1"/>
    <dgm:cxn modelId="{2D3128C7-D473-468B-896A-A962BE808550}" type="presParOf" srcId="{F689F3C3-4244-4335-A2AD-354FE4F53E7F}" destId="{07B14D20-2ED7-40C5-A38B-BEE3C3DE9CA0}" srcOrd="19" destOrd="0" presId="urn:microsoft.com/office/officeart/2005/8/layout/list1"/>
    <dgm:cxn modelId="{5DEF2DC1-454A-4C4B-B1B2-0188A623521A}" type="presParOf" srcId="{F689F3C3-4244-4335-A2AD-354FE4F53E7F}" destId="{2B6ED0B1-A4CE-4B83-B647-CACD5CF0BAA4}" srcOrd="20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21" destOrd="0" presId="urn:microsoft.com/office/officeart/2005/8/layout/list1"/>
    <dgm:cxn modelId="{72D78200-9745-4222-B55E-681A8FD7F6C8}" type="presParOf" srcId="{F689F3C3-4244-4335-A2AD-354FE4F53E7F}" destId="{FD094B59-FE9E-49A1-97EF-00F0B70B4E87}" srcOrd="22" destOrd="0" presId="urn:microsoft.com/office/officeart/2005/8/layout/list1"/>
    <dgm:cxn modelId="{CAFC11BA-B518-4C1B-95E3-B89DE8A6D63A}" type="presParOf" srcId="{F689F3C3-4244-4335-A2AD-354FE4F53E7F}" destId="{FA52998E-D2BA-4AA6-9C03-52A7A8AAAF68}" srcOrd="23" destOrd="0" presId="urn:microsoft.com/office/officeart/2005/8/layout/list1"/>
    <dgm:cxn modelId="{48502CD1-975D-444F-B2CD-481A1576E818}" type="presParOf" srcId="{F689F3C3-4244-4335-A2AD-354FE4F53E7F}" destId="{669D1627-7C49-4D6C-A5DC-EE856088B800}" srcOrd="24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25" destOrd="0" presId="urn:microsoft.com/office/officeart/2005/8/layout/list1"/>
    <dgm:cxn modelId="{F351C1F1-87C1-4FB5-B32F-51A0D5FA63AD}" type="presParOf" srcId="{F689F3C3-4244-4335-A2AD-354FE4F53E7F}" destId="{61A38A41-6809-4450-89FB-5963FA111000}" srcOrd="26" destOrd="0" presId="urn:microsoft.com/office/officeart/2005/8/layout/list1"/>
    <dgm:cxn modelId="{E10A0BA9-D4C5-4095-AFEB-16D702F0ED28}" type="presParOf" srcId="{F689F3C3-4244-4335-A2AD-354FE4F53E7F}" destId="{E38DB504-71A5-4067-98AF-081B1F79C450}" srcOrd="27" destOrd="0" presId="urn:microsoft.com/office/officeart/2005/8/layout/list1"/>
    <dgm:cxn modelId="{000508F2-8133-493E-AB29-B91A3227FE7E}" type="presParOf" srcId="{F689F3C3-4244-4335-A2AD-354FE4F53E7F}" destId="{256B0FD7-59CF-4B18-8062-31FC377B0891}" srcOrd="28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9" destOrd="0" presId="urn:microsoft.com/office/officeart/2005/8/layout/list1"/>
    <dgm:cxn modelId="{B8903B9C-2BD8-4773-874E-3D0132C85514}" type="presParOf" srcId="{F689F3C3-4244-4335-A2AD-354FE4F53E7F}" destId="{91A9641F-8D50-4C9C-9A98-ED2ACAB270DA}" srcOrd="30" destOrd="0" presId="urn:microsoft.com/office/officeart/2005/8/layout/list1"/>
    <dgm:cxn modelId="{0AC7EA4C-96FD-8E4D-A606-C61854157874}" type="presParOf" srcId="{F689F3C3-4244-4335-A2AD-354FE4F53E7F}" destId="{DF749BB0-88A5-BF47-B207-C75070B7522D}" srcOrd="31" destOrd="0" presId="urn:microsoft.com/office/officeart/2005/8/layout/list1"/>
    <dgm:cxn modelId="{3C7CE2D2-970C-7F40-B431-3AE7AA0504FF}" type="presParOf" srcId="{F689F3C3-4244-4335-A2AD-354FE4F53E7F}" destId="{41DC4E6E-D09D-2244-8600-F9A8F06BD6FF}" srcOrd="32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33" destOrd="0" presId="urn:microsoft.com/office/officeart/2005/8/layout/list1"/>
    <dgm:cxn modelId="{8F0C3F3A-9F71-BC4B-918B-E0692139A3A0}" type="presParOf" srcId="{F689F3C3-4244-4335-A2AD-354FE4F53E7F}" destId="{47C7E9B5-F629-2344-993E-AD8EFE3E77CF}" srcOrd="34" destOrd="0" presId="urn:microsoft.com/office/officeart/2005/8/layout/list1"/>
    <dgm:cxn modelId="{8DE29353-8247-4344-8F0E-9F1F87261DF5}" type="presParOf" srcId="{F689F3C3-4244-4335-A2AD-354FE4F53E7F}" destId="{250FC4CF-4FF4-D843-8C50-026025D523E6}" srcOrd="35" destOrd="0" presId="urn:microsoft.com/office/officeart/2005/8/layout/list1"/>
    <dgm:cxn modelId="{050B11E9-0B59-5140-9B60-C5A6E75AF0F0}" type="presParOf" srcId="{F689F3C3-4244-4335-A2AD-354FE4F53E7F}" destId="{FCE751C1-2B56-BC40-A315-902E8B6E2DF4}" srcOrd="36" destOrd="0" presId="urn:microsoft.com/office/officeart/2005/8/layout/list1"/>
    <dgm:cxn modelId="{F60357E1-0350-F749-8800-C1951890BC75}" type="presParOf" srcId="{FCE751C1-2B56-BC40-A315-902E8B6E2DF4}" destId="{3BBED652-6759-3547-BBCC-7F7BC73DAAE0}" srcOrd="0" destOrd="0" presId="urn:microsoft.com/office/officeart/2005/8/layout/list1"/>
    <dgm:cxn modelId="{AF8760E0-610E-A842-BE1B-D6C282A703A5}" type="presParOf" srcId="{FCE751C1-2B56-BC40-A315-902E8B6E2DF4}" destId="{690ED3AE-E0FB-B846-8AC4-556E623FE090}" srcOrd="1" destOrd="0" presId="urn:microsoft.com/office/officeart/2005/8/layout/list1"/>
    <dgm:cxn modelId="{B9A09F00-7F3E-864C-9774-ABD6C8B6383A}" type="presParOf" srcId="{F689F3C3-4244-4335-A2AD-354FE4F53E7F}" destId="{9A8F35B7-CDA7-0147-BFA0-0581EF4E28B1}" srcOrd="37" destOrd="0" presId="urn:microsoft.com/office/officeart/2005/8/layout/list1"/>
    <dgm:cxn modelId="{3316CDCD-2A71-5648-B159-BC75E4622259}" type="presParOf" srcId="{F689F3C3-4244-4335-A2AD-354FE4F53E7F}" destId="{22BBCE89-D636-6341-B89B-80C8F604D102}" srcOrd="38" destOrd="0" presId="urn:microsoft.com/office/officeart/2005/8/layout/list1"/>
    <dgm:cxn modelId="{734A1BE9-8124-5941-B8ED-77A904658631}" type="presParOf" srcId="{F689F3C3-4244-4335-A2AD-354FE4F53E7F}" destId="{A2F1D83C-02F3-E242-B0AA-63A9DF4FC6B4}" srcOrd="39" destOrd="0" presId="urn:microsoft.com/office/officeart/2005/8/layout/list1"/>
    <dgm:cxn modelId="{8C556FF8-CA4B-D045-BF37-C0A58861D9F5}" type="presParOf" srcId="{F689F3C3-4244-4335-A2AD-354FE4F53E7F}" destId="{34209A18-225B-764E-83A2-38386E81B679}" srcOrd="40" destOrd="0" presId="urn:microsoft.com/office/officeart/2005/8/layout/list1"/>
    <dgm:cxn modelId="{0A2317F8-7E4B-E843-99DF-F441C894789F}" type="presParOf" srcId="{34209A18-225B-764E-83A2-38386E81B679}" destId="{BF863511-ABBC-784B-B4F8-CAA2223398F0}" srcOrd="0" destOrd="0" presId="urn:microsoft.com/office/officeart/2005/8/layout/list1"/>
    <dgm:cxn modelId="{596E7FA7-576F-364D-ADF8-47309B613BDD}" type="presParOf" srcId="{34209A18-225B-764E-83A2-38386E81B679}" destId="{758AFF12-80B3-D84A-88DA-129C943EF408}" srcOrd="1" destOrd="0" presId="urn:microsoft.com/office/officeart/2005/8/layout/list1"/>
    <dgm:cxn modelId="{BE207750-A2DB-F74A-821F-8D3617E6A8F1}" type="presParOf" srcId="{F689F3C3-4244-4335-A2AD-354FE4F53E7F}" destId="{915A7EC7-6977-B741-AFAF-70A92103DA87}" srcOrd="41" destOrd="0" presId="urn:microsoft.com/office/officeart/2005/8/layout/list1"/>
    <dgm:cxn modelId="{94CDE29B-A795-844D-8009-73420C8D9939}" type="presParOf" srcId="{F689F3C3-4244-4335-A2AD-354FE4F53E7F}" destId="{A5B89DB8-27CC-AD4E-BD07-15AC3FAF5793}" srcOrd="42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1948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324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The File Object</a:t>
          </a:r>
          <a:endParaRPr lang="en-US" sz="1100" kern="1200" dirty="0"/>
        </a:p>
      </dsp:txBody>
      <dsp:txXfrm>
        <a:off x="422252" y="48325"/>
        <a:ext cx="5657896" cy="293016"/>
      </dsp:txXfrm>
    </dsp:sp>
    <dsp:sp modelId="{0B8A64B4-F674-486C-9EBA-92878DC8B4D7}">
      <dsp:nvSpPr>
        <dsp:cNvPr id="0" name=""/>
        <dsp:cNvSpPr/>
      </dsp:nvSpPr>
      <dsp:spPr>
        <a:xfrm>
          <a:off x="0" y="6937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5314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Reading Files</a:t>
          </a:r>
          <a:endParaRPr lang="en-US" sz="1100" kern="1200" dirty="0"/>
        </a:p>
      </dsp:txBody>
      <dsp:txXfrm>
        <a:off x="422252" y="547285"/>
        <a:ext cx="5657896" cy="293016"/>
      </dsp:txXfrm>
    </dsp:sp>
    <dsp:sp modelId="{1042439C-F633-4D0A-9BB5-EF4AD5E36B2C}">
      <dsp:nvSpPr>
        <dsp:cNvPr id="0" name=""/>
        <dsp:cNvSpPr/>
      </dsp:nvSpPr>
      <dsp:spPr>
        <a:xfrm>
          <a:off x="0" y="11927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10303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Writing Files</a:t>
          </a:r>
          <a:endParaRPr lang="en-US" sz="1100" kern="1200" dirty="0"/>
        </a:p>
      </dsp:txBody>
      <dsp:txXfrm>
        <a:off x="422252" y="1046245"/>
        <a:ext cx="5657896" cy="293016"/>
      </dsp:txXfrm>
    </dsp:sp>
    <dsp:sp modelId="{E82D658B-180E-4B86-9E59-D4E330C3B91A}">
      <dsp:nvSpPr>
        <dsp:cNvPr id="0" name=""/>
        <dsp:cNvSpPr/>
      </dsp:nvSpPr>
      <dsp:spPr>
        <a:xfrm>
          <a:off x="0" y="16917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15293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Other File Methods</a:t>
          </a:r>
          <a:endParaRPr lang="en-US" sz="1100" kern="1200" dirty="0"/>
        </a:p>
      </dsp:txBody>
      <dsp:txXfrm>
        <a:off x="422252" y="1545205"/>
        <a:ext cx="5657896" cy="293016"/>
      </dsp:txXfrm>
    </dsp:sp>
    <dsp:sp modelId="{FC458E48-BFB5-4682-A544-BEB0C6995359}">
      <dsp:nvSpPr>
        <dsp:cNvPr id="0" name=""/>
        <dsp:cNvSpPr/>
      </dsp:nvSpPr>
      <dsp:spPr>
        <a:xfrm>
          <a:off x="0" y="219067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20283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Functional Programming</a:t>
          </a:r>
          <a:endParaRPr lang="en-US" sz="1100" kern="1200" dirty="0"/>
        </a:p>
      </dsp:txBody>
      <dsp:txXfrm>
        <a:off x="422252" y="2044165"/>
        <a:ext cx="5657896" cy="293016"/>
      </dsp:txXfrm>
    </dsp:sp>
    <dsp:sp modelId="{FD094B59-FE9E-49A1-97EF-00F0B70B4E87}">
      <dsp:nvSpPr>
        <dsp:cNvPr id="0" name=""/>
        <dsp:cNvSpPr/>
      </dsp:nvSpPr>
      <dsp:spPr>
        <a:xfrm>
          <a:off x="0" y="26896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25272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Comparison Operators</a:t>
          </a:r>
        </a:p>
      </dsp:txBody>
      <dsp:txXfrm>
        <a:off x="422252" y="2543125"/>
        <a:ext cx="5657896" cy="293016"/>
      </dsp:txXfrm>
    </dsp:sp>
    <dsp:sp modelId="{61A38A41-6809-4450-89FB-5963FA111000}">
      <dsp:nvSpPr>
        <dsp:cNvPr id="0" name=""/>
        <dsp:cNvSpPr/>
      </dsp:nvSpPr>
      <dsp:spPr>
        <a:xfrm>
          <a:off x="0" y="31885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30262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Conditional Operators</a:t>
          </a:r>
        </a:p>
      </dsp:txBody>
      <dsp:txXfrm>
        <a:off x="422252" y="3042085"/>
        <a:ext cx="5657896" cy="293016"/>
      </dsp:txXfrm>
    </dsp:sp>
    <dsp:sp modelId="{91A9641F-8D50-4C9C-9A98-ED2ACAB270DA}">
      <dsp:nvSpPr>
        <dsp:cNvPr id="0" name=""/>
        <dsp:cNvSpPr/>
      </dsp:nvSpPr>
      <dsp:spPr>
        <a:xfrm>
          <a:off x="0" y="36875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5251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Loops</a:t>
          </a:r>
        </a:p>
      </dsp:txBody>
      <dsp:txXfrm>
        <a:off x="422252" y="3541045"/>
        <a:ext cx="5657896" cy="293016"/>
      </dsp:txXfrm>
    </dsp:sp>
    <dsp:sp modelId="{47C7E9B5-F629-2344-993E-AD8EFE3E77CF}">
      <dsp:nvSpPr>
        <dsp:cNvPr id="0" name=""/>
        <dsp:cNvSpPr/>
      </dsp:nvSpPr>
      <dsp:spPr>
        <a:xfrm>
          <a:off x="0" y="41865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40241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Functions</a:t>
          </a:r>
        </a:p>
      </dsp:txBody>
      <dsp:txXfrm>
        <a:off x="422252" y="4040005"/>
        <a:ext cx="5657896" cy="293016"/>
      </dsp:txXfrm>
    </dsp:sp>
    <dsp:sp modelId="{22BBCE89-D636-6341-B89B-80C8F604D102}">
      <dsp:nvSpPr>
        <dsp:cNvPr id="0" name=""/>
        <dsp:cNvSpPr/>
      </dsp:nvSpPr>
      <dsp:spPr>
        <a:xfrm>
          <a:off x="0" y="468547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3AE-E0FB-B846-8AC4-556E623FE090}">
      <dsp:nvSpPr>
        <dsp:cNvPr id="0" name=""/>
        <dsp:cNvSpPr/>
      </dsp:nvSpPr>
      <dsp:spPr>
        <a:xfrm>
          <a:off x="406400" y="45231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Modules</a:t>
          </a:r>
        </a:p>
      </dsp:txBody>
      <dsp:txXfrm>
        <a:off x="422252" y="4538965"/>
        <a:ext cx="5657896" cy="293016"/>
      </dsp:txXfrm>
    </dsp:sp>
    <dsp:sp modelId="{A5B89DB8-27CC-AD4E-BD07-15AC3FAF5793}">
      <dsp:nvSpPr>
        <dsp:cNvPr id="0" name=""/>
        <dsp:cNvSpPr/>
      </dsp:nvSpPr>
      <dsp:spPr>
        <a:xfrm>
          <a:off x="0" y="518443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AFF12-80B3-D84A-88DA-129C943EF408}">
      <dsp:nvSpPr>
        <dsp:cNvPr id="0" name=""/>
        <dsp:cNvSpPr/>
      </dsp:nvSpPr>
      <dsp:spPr>
        <a:xfrm>
          <a:off x="406400" y="5022074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Exception Handling</a:t>
          </a:r>
        </a:p>
      </dsp:txBody>
      <dsp:txXfrm>
        <a:off x="422252" y="5037926"/>
        <a:ext cx="56578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PROGRAMMING IN PYTHON 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   </a:t>
            </a:r>
            <a:r>
              <a:rPr lang="en-US" sz="3200" dirty="0">
                <a:solidFill>
                  <a:schemeClr val="bg1"/>
                </a:solidFill>
              </a:rPr>
              <a:t>Week 3 – August 4th 2018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825190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 err="1">
                <a:solidFill>
                  <a:schemeClr val="bg1"/>
                </a:solidFill>
              </a:rPr>
              <a:t>bit.ly</a:t>
            </a:r>
            <a:r>
              <a:rPr lang="en-US" sz="4800" b="1" dirty="0">
                <a:solidFill>
                  <a:schemeClr val="bg1"/>
                </a:solidFill>
              </a:rPr>
              <a:t>/iaccpython2018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46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</cp:lastModifiedBy>
  <cp:revision>147</cp:revision>
  <dcterms:created xsi:type="dcterms:W3CDTF">2017-07-26T00:23:55Z</dcterms:created>
  <dcterms:modified xsi:type="dcterms:W3CDTF">2018-08-03T20:13:05Z</dcterms:modified>
</cp:coreProperties>
</file>