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Other Python Frameworks</a:t>
          </a:r>
          <a:endParaRPr lang="en-US" dirty="0"/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Virtual Environments</a:t>
          </a:r>
          <a:endParaRPr lang="en-US" dirty="0"/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Dallas Police Incident Data Visualization </a:t>
          </a:r>
          <a:endParaRPr lang="en-US" dirty="0"/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Recap</a:t>
          </a:r>
          <a:endParaRPr lang="en-US" dirty="0"/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Week 4 Exercise Review</a:t>
          </a:r>
          <a:endParaRPr lang="en-US" dirty="0"/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Data Visualization</a:t>
          </a:r>
          <a:endParaRPr lang="en-US" dirty="0"/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Q&amp;A</a:t>
          </a:r>
          <a:endParaRPr lang="en-US" dirty="0"/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0" presStyleCnt="7"/>
      <dgm:spPr/>
    </dgm:pt>
    <dgm:pt modelId="{A57D7FB9-801D-4729-B113-02EDB02DB97E}" type="pres">
      <dgm:prSet presAssocID="{AE330853-ACAA-4E46-92CB-2ECE19A41D4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0" presStyleCnt="7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0" presStyleCnt="7"/>
      <dgm:spPr/>
    </dgm:pt>
    <dgm:pt modelId="{E4ECB096-F737-4492-BD8B-3D9C97664118}" type="pres">
      <dgm:prSet presAssocID="{EA3DAD3A-25EC-41C2-8921-943B9ABA53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1" presStyleCnt="7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1" presStyleCnt="7"/>
      <dgm:spPr/>
    </dgm:pt>
    <dgm:pt modelId="{A5ADACA8-23F3-47AF-8A21-5B835BB94677}" type="pres">
      <dgm:prSet presAssocID="{6BF18443-35F8-4A83-86E8-7CB3FD203BA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2" presStyleCnt="7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2" presStyleCnt="7"/>
      <dgm:spPr/>
    </dgm:pt>
    <dgm:pt modelId="{E6E96AE6-914E-4C9B-9BC4-B810FDB147C1}" type="pres">
      <dgm:prSet presAssocID="{D8C46262-9067-4467-A904-AE070F8C95C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3" presStyleCnt="7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3" presStyleCnt="7"/>
      <dgm:spPr/>
    </dgm:pt>
    <dgm:pt modelId="{78E36ADC-47EB-40B8-805E-8606FBC314FC}" type="pres">
      <dgm:prSet presAssocID="{1423AB0F-1D38-445D-A822-4CF74FC079B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4" presStyleCnt="7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4" presStyleCnt="7"/>
      <dgm:spPr/>
    </dgm:pt>
    <dgm:pt modelId="{A5A798FE-B86F-43D9-9F28-6F8CAB72C0EE}" type="pres">
      <dgm:prSet presAssocID="{DE091E4A-EF9D-41BB-884B-DAA1B0918D6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5" presStyleCnt="7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5" presStyleCnt="7"/>
      <dgm:spPr/>
    </dgm:pt>
    <dgm:pt modelId="{AF800F23-3ADA-D24C-AC96-9738C0EDA63A}" type="pres">
      <dgm:prSet presAssocID="{BB883DBE-00BA-5B41-834A-CD2405D6F4D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9F25413-DDF5-43AA-A355-DCDD99B4688F}" srcId="{AF8F3852-418C-4CCA-9422-5CA21CCE84D6}" destId="{D8C46262-9067-4467-A904-AE070F8C95CB}" srcOrd="3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53B1C920-75A2-4B71-9DBB-C224FCC9EF4F}" srcId="{AF8F3852-418C-4CCA-9422-5CA21CCE84D6}" destId="{6BF18443-35F8-4A83-86E8-7CB3FD203BA9}" srcOrd="2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4F5FE157-D6B9-4729-9B3A-FDB45ADE952F}" srcId="{AF8F3852-418C-4CCA-9422-5CA21CCE84D6}" destId="{1423AB0F-1D38-445D-A822-4CF74FC079B1}" srcOrd="4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DAC8C060-5731-4EB7-AC00-B981D5AE55A6}" srcId="{AF8F3852-418C-4CCA-9422-5CA21CCE84D6}" destId="{EA3DAD3A-25EC-41C2-8921-943B9ABA5317}" srcOrd="1" destOrd="0" parTransId="{D1578A07-AAE7-40A9-94E3-5336E33930FD}" sibTransId="{4DE1C64A-2337-4AB5-A363-A761CF28BEED}"/>
    <dgm:cxn modelId="{6C018B70-9F4F-4888-BF7D-4AB622E8AFEA}" srcId="{AF8F3852-418C-4CCA-9422-5CA21CCE84D6}" destId="{AE330853-ACAA-4E46-92CB-2ECE19A41D4D}" srcOrd="0" destOrd="0" parTransId="{24EBF22E-6046-42F3-AF40-A2A19A81A1EF}" sibTransId="{2DFC9632-294A-4209-A222-AD6089D7679F}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6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5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78194E91-012C-4ADD-8E12-A9FB84A65E09}" type="presParOf" srcId="{F689F3C3-4244-4335-A2AD-354FE4F53E7F}" destId="{DC66FD53-FA05-4B54-9C28-7D5899B67FAE}" srcOrd="0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1" destOrd="0" presId="urn:microsoft.com/office/officeart/2005/8/layout/list1"/>
    <dgm:cxn modelId="{574F11F8-A386-46D4-A179-0B2A26EBB3EF}" type="presParOf" srcId="{F689F3C3-4244-4335-A2AD-354FE4F53E7F}" destId="{1042439C-F633-4D0A-9BB5-EF4AD5E36B2C}" srcOrd="2" destOrd="0" presId="urn:microsoft.com/office/officeart/2005/8/layout/list1"/>
    <dgm:cxn modelId="{56DFC67C-FFBA-438B-9987-FF4793C0264C}" type="presParOf" srcId="{F689F3C3-4244-4335-A2AD-354FE4F53E7F}" destId="{C27B6B1E-7B12-433C-95A1-07DFB7F846E7}" srcOrd="3" destOrd="0" presId="urn:microsoft.com/office/officeart/2005/8/layout/list1"/>
    <dgm:cxn modelId="{C885CA9A-02DE-48F0-9566-4A73AF1B0089}" type="presParOf" srcId="{F689F3C3-4244-4335-A2AD-354FE4F53E7F}" destId="{5DA76D80-D4B6-4C10-89D6-BADC85EC2709}" srcOrd="4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5" destOrd="0" presId="urn:microsoft.com/office/officeart/2005/8/layout/list1"/>
    <dgm:cxn modelId="{C30F4B10-9C86-487B-B1EC-38E2E5877B05}" type="presParOf" srcId="{F689F3C3-4244-4335-A2AD-354FE4F53E7F}" destId="{E82D658B-180E-4B86-9E59-D4E330C3B91A}" srcOrd="6" destOrd="0" presId="urn:microsoft.com/office/officeart/2005/8/layout/list1"/>
    <dgm:cxn modelId="{F005B219-CCE2-43BD-85F6-2582D27B4010}" type="presParOf" srcId="{F689F3C3-4244-4335-A2AD-354FE4F53E7F}" destId="{7E6742C0-7872-477D-8602-C903A965C40D}" srcOrd="7" destOrd="0" presId="urn:microsoft.com/office/officeart/2005/8/layout/list1"/>
    <dgm:cxn modelId="{75B443BB-CAE7-4E83-BE3C-5DD1D96A80E5}" type="presParOf" srcId="{F689F3C3-4244-4335-A2AD-354FE4F53E7F}" destId="{E6F7ED6D-AA4D-4799-BFAB-787D005BBBC8}" srcOrd="8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9" destOrd="0" presId="urn:microsoft.com/office/officeart/2005/8/layout/list1"/>
    <dgm:cxn modelId="{DE0F5BE6-5176-4ABD-95FF-167161B97449}" type="presParOf" srcId="{F689F3C3-4244-4335-A2AD-354FE4F53E7F}" destId="{FC458E48-BFB5-4682-A544-BEB0C6995359}" srcOrd="10" destOrd="0" presId="urn:microsoft.com/office/officeart/2005/8/layout/list1"/>
    <dgm:cxn modelId="{2D3128C7-D473-468B-896A-A962BE808550}" type="presParOf" srcId="{F689F3C3-4244-4335-A2AD-354FE4F53E7F}" destId="{07B14D20-2ED7-40C5-A38B-BEE3C3DE9CA0}" srcOrd="11" destOrd="0" presId="urn:microsoft.com/office/officeart/2005/8/layout/list1"/>
    <dgm:cxn modelId="{5DEF2DC1-454A-4C4B-B1B2-0188A623521A}" type="presParOf" srcId="{F689F3C3-4244-4335-A2AD-354FE4F53E7F}" destId="{2B6ED0B1-A4CE-4B83-B647-CACD5CF0BAA4}" srcOrd="12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13" destOrd="0" presId="urn:microsoft.com/office/officeart/2005/8/layout/list1"/>
    <dgm:cxn modelId="{72D78200-9745-4222-B55E-681A8FD7F6C8}" type="presParOf" srcId="{F689F3C3-4244-4335-A2AD-354FE4F53E7F}" destId="{FD094B59-FE9E-49A1-97EF-00F0B70B4E87}" srcOrd="14" destOrd="0" presId="urn:microsoft.com/office/officeart/2005/8/layout/list1"/>
    <dgm:cxn modelId="{CAFC11BA-B518-4C1B-95E3-B89DE8A6D63A}" type="presParOf" srcId="{F689F3C3-4244-4335-A2AD-354FE4F53E7F}" destId="{FA52998E-D2BA-4AA6-9C03-52A7A8AAAF68}" srcOrd="15" destOrd="0" presId="urn:microsoft.com/office/officeart/2005/8/layout/list1"/>
    <dgm:cxn modelId="{48502CD1-975D-444F-B2CD-481A1576E818}" type="presParOf" srcId="{F689F3C3-4244-4335-A2AD-354FE4F53E7F}" destId="{669D1627-7C49-4D6C-A5DC-EE856088B800}" srcOrd="16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17" destOrd="0" presId="urn:microsoft.com/office/officeart/2005/8/layout/list1"/>
    <dgm:cxn modelId="{F351C1F1-87C1-4FB5-B32F-51A0D5FA63AD}" type="presParOf" srcId="{F689F3C3-4244-4335-A2AD-354FE4F53E7F}" destId="{61A38A41-6809-4450-89FB-5963FA111000}" srcOrd="18" destOrd="0" presId="urn:microsoft.com/office/officeart/2005/8/layout/list1"/>
    <dgm:cxn modelId="{E10A0BA9-D4C5-4095-AFEB-16D702F0ED28}" type="presParOf" srcId="{F689F3C3-4244-4335-A2AD-354FE4F53E7F}" destId="{E38DB504-71A5-4067-98AF-081B1F79C450}" srcOrd="19" destOrd="0" presId="urn:microsoft.com/office/officeart/2005/8/layout/list1"/>
    <dgm:cxn modelId="{000508F2-8133-493E-AB29-B91A3227FE7E}" type="presParOf" srcId="{F689F3C3-4244-4335-A2AD-354FE4F53E7F}" destId="{256B0FD7-59CF-4B18-8062-31FC377B0891}" srcOrd="20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1" destOrd="0" presId="urn:microsoft.com/office/officeart/2005/8/layout/list1"/>
    <dgm:cxn modelId="{B8903B9C-2BD8-4773-874E-3D0132C85514}" type="presParOf" srcId="{F689F3C3-4244-4335-A2AD-354FE4F53E7F}" destId="{91A9641F-8D50-4C9C-9A98-ED2ACAB270DA}" srcOrd="22" destOrd="0" presId="urn:microsoft.com/office/officeart/2005/8/layout/list1"/>
    <dgm:cxn modelId="{0AC7EA4C-96FD-8E4D-A606-C61854157874}" type="presParOf" srcId="{F689F3C3-4244-4335-A2AD-354FE4F53E7F}" destId="{DF749BB0-88A5-BF47-B207-C75070B7522D}" srcOrd="23" destOrd="0" presId="urn:microsoft.com/office/officeart/2005/8/layout/list1"/>
    <dgm:cxn modelId="{3C7CE2D2-970C-7F40-B431-3AE7AA0504FF}" type="presParOf" srcId="{F689F3C3-4244-4335-A2AD-354FE4F53E7F}" destId="{41DC4E6E-D09D-2244-8600-F9A8F06BD6FF}" srcOrd="24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25" destOrd="0" presId="urn:microsoft.com/office/officeart/2005/8/layout/list1"/>
    <dgm:cxn modelId="{8F0C3F3A-9F71-BC4B-918B-E0692139A3A0}" type="presParOf" srcId="{F689F3C3-4244-4335-A2AD-354FE4F53E7F}" destId="{47C7E9B5-F629-2344-993E-AD8EFE3E77CF}" srcOrd="26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439C-F633-4D0A-9BB5-EF4AD5E36B2C}">
      <dsp:nvSpPr>
        <dsp:cNvPr id="0" name=""/>
        <dsp:cNvSpPr/>
      </dsp:nvSpPr>
      <dsp:spPr>
        <a:xfrm>
          <a:off x="0" y="344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9403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Recap</a:t>
          </a:r>
          <a:endParaRPr lang="en-US" sz="1700" kern="1200" dirty="0"/>
        </a:p>
      </dsp:txBody>
      <dsp:txXfrm>
        <a:off x="430898" y="118531"/>
        <a:ext cx="5640604" cy="452844"/>
      </dsp:txXfrm>
    </dsp:sp>
    <dsp:sp modelId="{E82D658B-180E-4B86-9E59-D4E330C3B91A}">
      <dsp:nvSpPr>
        <dsp:cNvPr id="0" name=""/>
        <dsp:cNvSpPr/>
      </dsp:nvSpPr>
      <dsp:spPr>
        <a:xfrm>
          <a:off x="0" y="11160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86515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Week 4 Exercise Review</a:t>
          </a:r>
          <a:endParaRPr lang="en-US" sz="1700" kern="1200" dirty="0"/>
        </a:p>
      </dsp:txBody>
      <dsp:txXfrm>
        <a:off x="430898" y="889651"/>
        <a:ext cx="5640604" cy="452844"/>
      </dsp:txXfrm>
    </dsp:sp>
    <dsp:sp modelId="{FC458E48-BFB5-4682-A544-BEB0C6995359}">
      <dsp:nvSpPr>
        <dsp:cNvPr id="0" name=""/>
        <dsp:cNvSpPr/>
      </dsp:nvSpPr>
      <dsp:spPr>
        <a:xfrm>
          <a:off x="0" y="18871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163627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Data Visualization</a:t>
          </a:r>
          <a:endParaRPr lang="en-US" sz="1700" kern="1200" dirty="0"/>
        </a:p>
      </dsp:txBody>
      <dsp:txXfrm>
        <a:off x="430898" y="1660771"/>
        <a:ext cx="5640604" cy="452844"/>
      </dsp:txXfrm>
    </dsp:sp>
    <dsp:sp modelId="{FD094B59-FE9E-49A1-97EF-00F0B70B4E87}">
      <dsp:nvSpPr>
        <dsp:cNvPr id="0" name=""/>
        <dsp:cNvSpPr/>
      </dsp:nvSpPr>
      <dsp:spPr>
        <a:xfrm>
          <a:off x="0" y="26583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240739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Dallas Police Incident Data Visualization </a:t>
          </a:r>
          <a:endParaRPr lang="en-US" sz="1700" kern="1200" dirty="0"/>
        </a:p>
      </dsp:txBody>
      <dsp:txXfrm>
        <a:off x="430898" y="2431891"/>
        <a:ext cx="5640604" cy="452844"/>
      </dsp:txXfrm>
    </dsp:sp>
    <dsp:sp modelId="{61A38A41-6809-4450-89FB-5963FA111000}">
      <dsp:nvSpPr>
        <dsp:cNvPr id="0" name=""/>
        <dsp:cNvSpPr/>
      </dsp:nvSpPr>
      <dsp:spPr>
        <a:xfrm>
          <a:off x="0" y="342943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317851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Virtual Environments</a:t>
          </a:r>
          <a:endParaRPr lang="en-US" sz="1700" kern="1200" dirty="0"/>
        </a:p>
      </dsp:txBody>
      <dsp:txXfrm>
        <a:off x="430898" y="3203011"/>
        <a:ext cx="5640604" cy="452844"/>
      </dsp:txXfrm>
    </dsp:sp>
    <dsp:sp modelId="{91A9641F-8D50-4C9C-9A98-ED2ACAB270DA}">
      <dsp:nvSpPr>
        <dsp:cNvPr id="0" name=""/>
        <dsp:cNvSpPr/>
      </dsp:nvSpPr>
      <dsp:spPr>
        <a:xfrm>
          <a:off x="0" y="420055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94963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Other Python Frameworks</a:t>
          </a:r>
          <a:endParaRPr lang="en-US" sz="1700" kern="1200" dirty="0"/>
        </a:p>
      </dsp:txBody>
      <dsp:txXfrm>
        <a:off x="430898" y="3974132"/>
        <a:ext cx="5640604" cy="452844"/>
      </dsp:txXfrm>
    </dsp:sp>
    <dsp:sp modelId="{47C7E9B5-F629-2344-993E-AD8EFE3E77CF}">
      <dsp:nvSpPr>
        <dsp:cNvPr id="0" name=""/>
        <dsp:cNvSpPr/>
      </dsp:nvSpPr>
      <dsp:spPr>
        <a:xfrm>
          <a:off x="0" y="497167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472075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Q&amp;A</a:t>
          </a:r>
          <a:endParaRPr lang="en-US" sz="1700" kern="1200" dirty="0"/>
        </a:p>
      </dsp:txBody>
      <dsp:txXfrm>
        <a:off x="430898" y="4745252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PROGRAMMING IN PYTHON 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</a:t>
            </a:r>
            <a:r>
              <a:rPr lang="en-US" sz="3200" dirty="0">
                <a:solidFill>
                  <a:schemeClr val="bg1"/>
                </a:solidFill>
              </a:rPr>
              <a:t>Week 6 – August 26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065484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 err="1">
                <a:solidFill>
                  <a:schemeClr val="bg1"/>
                </a:solidFill>
              </a:rPr>
              <a:t>bit.ly</a:t>
            </a:r>
            <a:r>
              <a:rPr lang="en-US" sz="4800" b="1" dirty="0">
                <a:solidFill>
                  <a:schemeClr val="bg1"/>
                </a:solidFill>
              </a:rPr>
              <a:t>/iaccpython2018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>
                <a:solidFill>
                  <a:schemeClr val="bg1"/>
                </a:solidFill>
              </a:rPr>
              <a:t>Q &amp; 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45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</cp:lastModifiedBy>
  <cp:revision>149</cp:revision>
  <dcterms:created xsi:type="dcterms:W3CDTF">2017-07-26T00:23:55Z</dcterms:created>
  <dcterms:modified xsi:type="dcterms:W3CDTF">2018-08-25T10:17:52Z</dcterms:modified>
</cp:coreProperties>
</file>