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51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40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4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2A30-A6F0-4C5C-811F-015B7928CB3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F8E8FE-BB10-474A-A357-50759277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Scientific Calculator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Mode of Calculator (3/4):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05" y="567170"/>
            <a:ext cx="3877216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This is the Third feature of our calculator in which we perform trigonometric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It has also a simple log function that gives us the log value of any number of its domain.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78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&amp; last Mode ( 4/4):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42" y="557644"/>
            <a:ext cx="3886742" cy="51918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* This is the fourth and last feature of our program in which we find inverse trigonometric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has also the feature of natural logarithm.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If We again press the mode button then we move to </a:t>
            </a:r>
            <a:r>
              <a:rPr lang="en-US" b="1" dirty="0" smtClean="0"/>
              <a:t>mode1 and similarly mode2 , mode3 and more4 then again mode1 continuously; means this mode function works as chain. Until we close the program.</a:t>
            </a:r>
          </a:p>
        </p:txBody>
      </p:sp>
    </p:spTree>
    <p:extLst>
      <p:ext uri="{BB962C8B-B14F-4D97-AF65-F5344CB8AC3E}">
        <p14:creationId xmlns:p14="http://schemas.microsoft.com/office/powerpoint/2010/main" val="39978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(Scientific Calculator) with GUI Based. It was made by using simple </a:t>
            </a:r>
            <a:r>
              <a:rPr lang="en-US" u="sng" dirty="0" smtClean="0"/>
              <a:t>NOTEPAD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67712"/>
            <a:ext cx="8915400" cy="3777622"/>
          </a:xfrm>
        </p:spPr>
        <p:txBody>
          <a:bodyPr/>
          <a:lstStyle/>
          <a:p>
            <a:r>
              <a:rPr lang="en-US" dirty="0" smtClean="0"/>
              <a:t>NAME: Adeel Ahmed Qureshi.</a:t>
            </a:r>
          </a:p>
          <a:p>
            <a:r>
              <a:rPr lang="en-US" dirty="0" smtClean="0"/>
              <a:t>CMS   : 023-22-0141</a:t>
            </a:r>
          </a:p>
          <a:p>
            <a:r>
              <a:rPr lang="en-US" dirty="0" smtClean="0"/>
              <a:t>Class  : BsCs(II)- D</a:t>
            </a:r>
          </a:p>
          <a:p>
            <a:r>
              <a:rPr lang="en-US" dirty="0" smtClean="0"/>
              <a:t>Teacher: Sir </a:t>
            </a:r>
            <a:r>
              <a:rPr lang="en-US" dirty="0" smtClean="0"/>
              <a:t>Faheem Akhtar Rajput</a:t>
            </a:r>
            <a:endParaRPr lang="en-US" dirty="0" smtClean="0"/>
          </a:p>
          <a:p>
            <a:r>
              <a:rPr lang="en-US" dirty="0" smtClean="0"/>
              <a:t>Course  : Object Oriented Programming(JAVA)</a:t>
            </a:r>
          </a:p>
          <a:p>
            <a:r>
              <a:rPr lang="en-US" dirty="0" smtClean="0"/>
              <a:t>Date      : 14/06/2023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5120" y="1072896"/>
            <a:ext cx="78516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purpose of this project (Scientific Calculator):</a:t>
            </a:r>
          </a:p>
          <a:p>
            <a:r>
              <a:rPr lang="en-US" dirty="0" smtClean="0"/>
              <a:t>The purpose of this project to solve complicated mathematical questions which are not solved by using simple calculator.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Which OOP’s concepts are used in this project:</a:t>
            </a:r>
          </a:p>
          <a:p>
            <a:r>
              <a:rPr lang="en-US" dirty="0" smtClean="0"/>
              <a:t>The major components of OOP such as Polymorphism, Encapsulation, Inheritance, Abstraction( Interfaces ), Math library, bacis concepts of programing, logic creativity, and GUI packages, Event Handling , such as Javax.*, awt.*, awt.event.* .Furthermore, Exception Handling, User defined Packages, Designs with pictures.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Why this calculator is better than other calculator: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This project has more range of digits(1.7E-308 to 1.7E+308) more than other calculators. And more functionality with different </a:t>
            </a:r>
            <a:r>
              <a:rPr lang="en-US" dirty="0" err="1" smtClean="0"/>
              <a:t>disigns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the trigonometric functionality.</a:t>
            </a:r>
          </a:p>
          <a:p>
            <a:r>
              <a:rPr lang="en-US" dirty="0" smtClean="0"/>
              <a:t>It has nth power and nth root functionality-which is not commonly in others. Not only this but, also factorial of any number and many more.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main gate of program: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The main class of my project is </a:t>
            </a:r>
          </a:p>
          <a:p>
            <a:r>
              <a:rPr lang="en-US" b="1" dirty="0" smtClean="0"/>
              <a:t>“  MyCalculator  ”. </a:t>
            </a:r>
          </a:p>
          <a:p>
            <a:endParaRPr lang="en-US" b="1" dirty="0"/>
          </a:p>
          <a:p>
            <a:r>
              <a:rPr lang="en-US" b="1" dirty="0" smtClean="0"/>
              <a:t>It has imported user defined packaged which is “  calculations ”.</a:t>
            </a:r>
          </a:p>
          <a:p>
            <a:r>
              <a:rPr lang="en-US" b="1" dirty="0" smtClean="0"/>
              <a:t>This Package has different class which are closely related to each other.</a:t>
            </a:r>
          </a:p>
          <a:p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21" y="709547"/>
            <a:ext cx="5181600" cy="142570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21" y="2549781"/>
            <a:ext cx="5881179" cy="3643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60" y="4218432"/>
            <a:ext cx="4132861" cy="16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Package: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21" y="934244"/>
            <a:ext cx="5181600" cy="12042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MY Package name is:  “ calculations ”</a:t>
            </a:r>
          </a:p>
          <a:p>
            <a:endParaRPr lang="en-US" sz="1600" b="1" dirty="0"/>
          </a:p>
          <a:p>
            <a:r>
              <a:rPr lang="en-US" sz="1600" b="1" dirty="0" smtClean="0"/>
              <a:t>It has these classes which are shown in the second Picture.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21" y="2891514"/>
            <a:ext cx="6201640" cy="1676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5872" y="2522182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Inside calculation package&gt;&gt;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first Interface: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31" y="470426"/>
            <a:ext cx="3896269" cy="5210902"/>
          </a:xfrm>
          <a:ln>
            <a:solidFill>
              <a:srgbClr val="00B050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the Mode one  ( 1/4 ).</a:t>
            </a:r>
          </a:p>
          <a:p>
            <a:r>
              <a:rPr lang="en-US" dirty="0" smtClean="0"/>
              <a:t>It has fix size. We cannot maximize or minimize.</a:t>
            </a:r>
          </a:p>
          <a:p>
            <a:r>
              <a:rPr lang="en-US" dirty="0" smtClean="0"/>
              <a:t>It has all basic operations With </a:t>
            </a:r>
          </a:p>
          <a:p>
            <a:r>
              <a:rPr lang="en-US" dirty="0" smtClean="0"/>
              <a:t>*</a:t>
            </a:r>
            <a:r>
              <a:rPr lang="en-US" dirty="0"/>
              <a:t>D</a:t>
            </a:r>
            <a:r>
              <a:rPr lang="en-US" dirty="0" smtClean="0"/>
              <a:t>elete button ( Dlt )</a:t>
            </a:r>
          </a:p>
          <a:p>
            <a:r>
              <a:rPr lang="en-US" dirty="0"/>
              <a:t>*</a:t>
            </a:r>
            <a:r>
              <a:rPr lang="en-US" dirty="0" smtClean="0"/>
              <a:t>Clear Button ( Clr ) </a:t>
            </a:r>
          </a:p>
          <a:p>
            <a:r>
              <a:rPr lang="en-US" dirty="0" smtClean="0"/>
              <a:t>*Minus Sign button to add minus sign to the button ( - ). IF you want to add negative sign to the number then First select number than press </a:t>
            </a:r>
            <a:r>
              <a:rPr lang="en-US" b="1" dirty="0" smtClean="0"/>
              <a:t>( - ) </a:t>
            </a:r>
            <a:r>
              <a:rPr lang="en-US" dirty="0" smtClean="0"/>
              <a:t>this button.</a:t>
            </a:r>
            <a:endParaRPr lang="en-US" b="1" dirty="0" smtClean="0"/>
          </a:p>
          <a:p>
            <a:r>
              <a:rPr lang="en-US" dirty="0" smtClean="0"/>
              <a:t>*Mode button which display other operations with new frame design.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46803" y="4851495"/>
            <a:ext cx="1853184" cy="6162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97040" y="318026"/>
            <a:ext cx="1853184" cy="6162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Mode: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78" y="557644"/>
            <a:ext cx="3896269" cy="51918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*It is the second mode ( 2/4 )</a:t>
            </a:r>
          </a:p>
          <a:p>
            <a:r>
              <a:rPr lang="en-US" dirty="0" smtClean="0"/>
              <a:t>*It has Percentage method that find the percentage of any number: suppose 30 % of 45000. here num1 =30 num2 = 45000.</a:t>
            </a:r>
          </a:p>
          <a:p>
            <a:r>
              <a:rPr lang="en-US" dirty="0" smtClean="0"/>
              <a:t>*It has nth power function; first number is base and second number we select power to this base.</a:t>
            </a:r>
          </a:p>
          <a:p>
            <a:r>
              <a:rPr lang="en-US" dirty="0" smtClean="0"/>
              <a:t>Ex: 8 ^ 5</a:t>
            </a:r>
          </a:p>
          <a:p>
            <a:r>
              <a:rPr lang="en-US" dirty="0" smtClean="0"/>
              <a:t>*It has nth root function (  </a:t>
            </a:r>
            <a:r>
              <a:rPr lang="en-US" dirty="0" err="1" smtClean="0"/>
              <a:t>Rt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First number is the </a:t>
            </a:r>
            <a:r>
              <a:rPr lang="en-US" b="1" dirty="0" err="1" smtClean="0"/>
              <a:t>redicand</a:t>
            </a:r>
            <a:r>
              <a:rPr lang="en-US" dirty="0" smtClean="0"/>
              <a:t>   and second number is</a:t>
            </a:r>
            <a:r>
              <a:rPr lang="en-US" b="1" dirty="0" smtClean="0"/>
              <a:t> root number</a:t>
            </a:r>
          </a:p>
          <a:p>
            <a:r>
              <a:rPr lang="en-US" b="1" dirty="0" smtClean="0"/>
              <a:t>i.e.,    64    to the  root   2 or 3 or 5.5 or 4.44443</a:t>
            </a:r>
          </a:p>
          <a:p>
            <a:r>
              <a:rPr lang="en-US" dirty="0" smtClean="0"/>
              <a:t>Any root of any number we can find easily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1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475" y="446088"/>
            <a:ext cx="3876675" cy="541496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*Here we trying to find ROOT </a:t>
            </a:r>
            <a:r>
              <a:rPr lang="en-US" sz="2000" b="1" dirty="0" smtClean="0"/>
              <a:t>(  </a:t>
            </a:r>
            <a:r>
              <a:rPr lang="en-US" sz="2000" b="1" dirty="0" err="1" smtClean="0"/>
              <a:t>Rt</a:t>
            </a:r>
            <a:r>
              <a:rPr lang="en-US" sz="2000" b="1" dirty="0" smtClean="0"/>
              <a:t> )</a:t>
            </a:r>
            <a:r>
              <a:rPr lang="en-US" sz="2000" dirty="0" smtClean="0"/>
              <a:t> of negative number, but the radicand never be negative so, its display message.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56576" y="2714752"/>
            <a:ext cx="3195574" cy="146710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Similarly,  Any negative number has no any FACTORIAL.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we try to find Factorial </a:t>
            </a:r>
            <a:r>
              <a:rPr lang="en-US" sz="2000" b="1" dirty="0" smtClean="0"/>
              <a:t>( X! ) </a:t>
            </a:r>
            <a:r>
              <a:rPr lang="en-US" sz="2000" dirty="0" smtClean="0"/>
              <a:t>the message is shown that “number must be positive +</a:t>
            </a:r>
            <a:r>
              <a:rPr lang="en-US" sz="2000" dirty="0" err="1" smtClean="0"/>
              <a:t>ve</a:t>
            </a:r>
            <a:r>
              <a:rPr lang="en-US" sz="2000" dirty="0" smtClean="0"/>
              <a:t>!”</a:t>
            </a:r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713" y="577056"/>
            <a:ext cx="3886200" cy="51530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544562" y="2517648"/>
            <a:ext cx="2981325" cy="12374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656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Scientific Calculator</vt:lpstr>
      <vt:lpstr>Project (Scientific Calculator) with GUI Based. It was made by using simple NOTEPAD.</vt:lpstr>
      <vt:lpstr>PowerPoint Presentation</vt:lpstr>
      <vt:lpstr>The main gate of program:</vt:lpstr>
      <vt:lpstr>User Defined Package:</vt:lpstr>
      <vt:lpstr>Project first Interface:</vt:lpstr>
      <vt:lpstr>The Second Mode:</vt:lpstr>
      <vt:lpstr>Exception handling:</vt:lpstr>
      <vt:lpstr>Exception Handling:</vt:lpstr>
      <vt:lpstr>Third Mode of Calculator (3/4): </vt:lpstr>
      <vt:lpstr>Fourth &amp; last Mode ( 4/4):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Adeel Ahmed Qureshi</dc:creator>
  <cp:lastModifiedBy>Adeel Ahmed Qureshi</cp:lastModifiedBy>
  <cp:revision>19</cp:revision>
  <dcterms:created xsi:type="dcterms:W3CDTF">2023-06-15T05:41:58Z</dcterms:created>
  <dcterms:modified xsi:type="dcterms:W3CDTF">2023-06-15T12:11:43Z</dcterms:modified>
</cp:coreProperties>
</file>