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68" r:id="rId15"/>
    <p:sldId id="269" r:id="rId16"/>
    <p:sldId id="270" r:id="rId17"/>
    <p:sldId id="271" r:id="rId18"/>
    <p:sldId id="274" r:id="rId19"/>
    <p:sldId id="28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9D05-2393-4A1F-8B0D-C78F74CD8C79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D452-063B-4B06-9734-EBB52096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9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AdeelH</dc:creator>
  <cp:lastModifiedBy>AdeelH</cp:lastModifiedBy>
  <cp:revision>6</cp:revision>
  <dcterms:created xsi:type="dcterms:W3CDTF">2015-12-09T13:22:29Z</dcterms:created>
  <dcterms:modified xsi:type="dcterms:W3CDTF">2015-12-11T07:34:53Z</dcterms:modified>
</cp:coreProperties>
</file>