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slide" Target="slides/slide2.xml" />
    <Relationship Id="rId4" Type="http://schemas.openxmlformats.org/officeDocument/2006/relationships/tags" Target="tags/tag1.xml" />
    <Relationship Id="rId5" Type="http://schemas.openxmlformats.org/officeDocument/2006/relationships/presProps" Target="presProps.xml" />
    <Relationship Id="rId6" Type="http://schemas.openxmlformats.org/officeDocument/2006/relationships/viewProps" Target="viewProps.xml" />
    <Relationship Id="rId7" Type="http://schemas.openxmlformats.org/officeDocument/2006/relationships/theme" Target="theme/theme1.xml" />
    <Relationship Id="rId8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2" Type="http://schemas.openxmlformats.org/officeDocument/2006/relationships/theme" Target="../theme/theme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cp:lastPrinted>2014-02-21T18:36:38.000</cp:lastPrinted>
  <dcterms:created xsi:type="dcterms:W3CDTF">2014-02-21T13:27:25Z</dcterms:created>
  <dcterms:modified xsi:type="dcterms:W3CDTF">2014-02-21T13:30:45Z</dcterms:modified>
</cp:coreProperties>
</file>