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Default Extension="mp4" ContentType="video/unknown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
<Relationships xmlns="http://schemas.openxmlformats.org/package/2006/relationships">
    <Relationship Id="rId1" Type="http://schemas.openxmlformats.org/officeDocument/2006/relationships/officeDocument" Target="ppt/presentation.xml" />
    <Relationship Id="rId2" Type="http://schemas.openxmlformats.org/package/2006/relationships/metadata/core-properties" Target="docProps/core.xml" />
    <Relationship Id="rId3" Type="http://schemas.openxmlformats.org/officeDocument/2006/relationships/extended-properties" Target="docProps/app.xml" />
    <Relationship Id="rId4" Type="http://schemas.openxmlformats.org/package/2006/relationships/metadata/thumbnail" Target="docProps/thumbnail.jpeg" />
</Relationships>
</file>

<file path=ppt/presentation.xml><?xml version="1.0" encoding="utf-8"?>
<!--Generated by Aspose.Slides for Java 14.4.0.0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/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55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&#65279;<?xml version="1.0" encoding="utf-8" standalone="yes"?>
<Relationships xmlns="http://schemas.openxmlformats.org/package/2006/relationships">
    <Relationship Id="rId1" Type="http://schemas.openxmlformats.org/officeDocument/2006/relationships/slideMaster" Target="slideMasters/slideMaster1.xml" />
    <Relationship Id="rId2" Type="http://schemas.openxmlformats.org/officeDocument/2006/relationships/slide" Target="slides/slide1.xml" />
    <Relationship Id="rId3" Type="http://schemas.openxmlformats.org/officeDocument/2006/relationships/tags" Target="tags/tag1.xml" />
    <Relationship Id="rId4" Type="http://schemas.openxmlformats.org/officeDocument/2006/relationships/presProps" Target="presProps.xml" />
    <Relationship Id="rId5" Type="http://schemas.openxmlformats.org/officeDocument/2006/relationships/viewProps" Target="viewProps.xml" />
    <Relationship Id="rId6" Type="http://schemas.openxmlformats.org/officeDocument/2006/relationships/theme" Target="theme/theme1.xml" />
    <Relationship Id="rId7" Type="http://schemas.openxmlformats.org/officeDocument/2006/relationships/tableStyles" Target="tableStyles.xml" />
</Relationships>
</file>

<file path=ppt/slideLayouts/_rels/slideLayout1.xml.rels>&#65279;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 />
</Relationships>
</file>

<file path=ppt/slideLayouts/_rels/slideLayout10.xml.rels>&#65279;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 />
</Relationships>
</file>

<file path=ppt/slideLayouts/_rels/slideLayout11.xml.rels>&#65279;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 />
</Relationships>
</file>

<file path=ppt/slideLayouts/_rels/slideLayout2.xml.rels>&#65279;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 />
</Relationships>
</file>

<file path=ppt/slideLayouts/_rels/slideLayout3.xml.rels>&#65279;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 />
</Relationships>
</file>

<file path=ppt/slideLayouts/_rels/slideLayout4.xml.rels>&#65279;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 />
</Relationships>
</file>

<file path=ppt/slideLayouts/_rels/slideLayout5.xml.rels>&#65279;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 />
</Relationships>
</file>

<file path=ppt/slideLayouts/_rels/slideLayout6.xml.rels>&#65279;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 />
</Relationships>
</file>

<file path=ppt/slideLayouts/_rels/slideLayout7.xml.rels>&#65279;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 />
</Relationships>
</file>

<file path=ppt/slideLayouts/_rels/slideLayout8.xml.rels>&#65279;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 />
</Relationships>
</file>

<file path=ppt/slideLayouts/_rels/slideLayout9.xml.rels>&#65279;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 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&#65279;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 />
    <Relationship Id="rId10" Type="http://schemas.openxmlformats.org/officeDocument/2006/relationships/slideLayout" Target="../slideLayouts/slideLayout10.xml" />
    <Relationship Id="rId11" Type="http://schemas.openxmlformats.org/officeDocument/2006/relationships/slideLayout" Target="../slideLayouts/slideLayout11.xml" />
    <Relationship Id="rId12" Type="http://schemas.openxmlformats.org/officeDocument/2006/relationships/theme" Target="../theme/theme1.xml" />
    <Relationship Id="rId2" Type="http://schemas.openxmlformats.org/officeDocument/2006/relationships/slideLayout" Target="../slideLayouts/slideLayout2.xml" />
    <Relationship Id="rId3" Type="http://schemas.openxmlformats.org/officeDocument/2006/relationships/slideLayout" Target="../slideLayouts/slideLayout3.xml" />
    <Relationship Id="rId4" Type="http://schemas.openxmlformats.org/officeDocument/2006/relationships/slideLayout" Target="../slideLayouts/slideLayout4.xml" />
    <Relationship Id="rId5" Type="http://schemas.openxmlformats.org/officeDocument/2006/relationships/slideLayout" Target="../slideLayouts/slideLayout5.xml" />
    <Relationship Id="rId6" Type="http://schemas.openxmlformats.org/officeDocument/2006/relationships/slideLayout" Target="../slideLayouts/slideLayout6.xml" />
    <Relationship Id="rId7" Type="http://schemas.openxmlformats.org/officeDocument/2006/relationships/slideLayout" Target="../slideLayouts/slideLayout7.xml" />
    <Relationship Id="rId8" Type="http://schemas.openxmlformats.org/officeDocument/2006/relationships/slideLayout" Target="../slideLayouts/slideLayout8.xml" />
    <Relationship Id="rId9" Type="http://schemas.openxmlformats.org/officeDocument/2006/relationships/slideLayout" Target="../slideLayouts/slideLayout9.xml" 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7.xml" />
    <Relationship Id="rId2" Type="http://schemas.openxmlformats.org/officeDocument/2006/relationships/video" Target="../media/media1.mp4" />
    <Relationship Id="rId3" Type="http://schemas.microsoft.com/office/2007/relationships/media" Target="../media/media1.mp4" />
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video">
            <a:hlinkClick invalidUrl="" action="ppaction://media" tgtFrame="" tooltip=""/>
          </p:cNvPr>
          <p:cNvPicPr/>
          <p:nvPr>
            <a:videoFile r:link="rId2"/>
          </p:nvPr>
        </p:nvPicPr>
        <p:blipFill dpi="0">
          <a:stretch/>
        </p:blipFill>
        <p:spPr>
          <a:xfrm>
            <a:off x="635000" y="1905000"/>
            <a:ext cx="3810000" cy="4445000"/>
          </a:xfrm>
          <a:prstGeom prst="rect">
            <a:avLst/>
          </a:prstGeom>
        </p:spPr>
      </p:pic>
      <p:sp>
        <p:nvSpPr>
          <p:cNvPr id="3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Java 14.4.0.0</a:t>
            </a:r>
          </a:p>
          <a:p>
            <a:pPr algn="ctr"/>
            <a:r>
              <a:t>Copyright 2004-2014 Aspose Pty Ltd.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video>
          </p:childTnLst>
        </p:cTn>
      </p:par>
    </p:tnLst>
    <p:bldLst>
      <p:bldP spid="2" grpId="0" animBg="1"/>
      <p:bldP spid="2" grpId="1" animBg="1"/>
    </p:bldLst>
  </p:timing>
</p:sld>
</file>

<file path=ppt/tags/tag1.xml><?xml version="1.0" encoding="utf-8"?>
<p:tagLst xmlns:p="http://schemas.openxmlformats.org/presentationml/2006/main">
  <p:tag name="AS_RELEASE_DATE" val="2014.06.25"/>
  <p:tag name="AS_TITLE" val="Aspose.Slides for Java"/>
  <p:tag name="AS_VERSION" val="14.4.0.0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E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prstClr val="burlyWood">
                <a:tint val="50000"/>
                <a:satMod val="300000"/>
              </a:prstClr>
            </a:gs>
            <a:gs pos="35000">
              <a:prstClr val="burlyWood">
                <a:tint val="37000"/>
                <a:satMod val="300000"/>
              </a:prstClr>
            </a:gs>
            <a:gs pos="100000">
              <a:prstClr val="burlyWood">
                <a:tint val="15000"/>
                <a:satMod val="350000"/>
              </a:prstClr>
            </a:gs>
          </a:gsLst>
          <a:lin ang="16200000" scaled="1"/>
        </a:gradFill>
        <a:gradFill rotWithShape="1">
          <a:gsLst>
            <a:gs pos="0">
              <a:prstClr val="burlyWood">
                <a:shade val="51000"/>
                <a:satMod val="130000"/>
              </a:prstClr>
            </a:gs>
            <a:gs pos="80000">
              <a:prstClr val="burlyWood">
                <a:shade val="93000"/>
                <a:satMod val="130000"/>
              </a:prstClr>
            </a:gs>
            <a:gs pos="100000">
              <a:prstClr val="burlyWood">
                <a:shade val="94000"/>
                <a:satMod val="135000"/>
              </a:prst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prstClr val="burlyWood">
                <a:tint val="40000"/>
                <a:satMod val="350000"/>
              </a:prstClr>
            </a:gs>
            <a:gs pos="40000">
              <a:prstClr val="burlyWood">
                <a:tint val="45000"/>
                <a:shade val="99000"/>
                <a:satMod val="350000"/>
              </a:prstClr>
            </a:gs>
            <a:gs pos="100000">
              <a:prstClr val="burlyWood">
                <a:shade val="20000"/>
                <a:satMod val="255000"/>
              </a:prst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prstClr val="burlyWood">
                <a:tint val="80000"/>
                <a:satMod val="300000"/>
              </a:prstClr>
            </a:gs>
            <a:gs pos="100000">
              <a:prstClr val="burlyWood">
                <a:shade val="30000"/>
                <a:satMod val="200000"/>
              </a:prst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>
  <Template/>
  <Manager/>
  <Company/>
  <PresentationFormat>����� (4:3)</PresentationFormat>
  <TotalTime>1</TotalTime>
  <SharedDoc>0</SharedDoc>
  <HyperlinkBase/>
  <Application>Aspose.Slides for Java 14.4.0.0</Application>
  <AppVersion>14.0000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2014-07-17T01:04:09.024</cp:lastPrinted>
  <dcterms:created xsi:type="dcterms:W3CDTF">2014-07-17T01:04:09Z</dcterms:created>
  <dcterms:modified xsi:type="dcterms:W3CDTF">2014-07-17T01:04:09Z</dcterms:modified>
</cp:coreProperties>
</file>