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7.2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notesMasterIdLst>
    <p:notesMasterId r:id="rId4"/>
  </p:notesMasterIdLst>
  <p:handoutMasterIdLst>
    <p:handoutMasterId r:id="rId5"/>
  </p:handoutMasterIdLst>
  <p:sldIdLst>
    <p:sldId r:id="rId3" id="260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fontAlgn="base" rtl="0" eaLnBrk="0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 /><Relationship Id="rId5" Type="http://schemas.openxmlformats.org/officeDocument/2006/relationships/handoutMaster" Target="handoutMasters/handoutMaster1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2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Ro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9525">
            <a:solidFill>
              <a:srgbClr val="000000"/>
            </a:solidFill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noProof="0" dirty="1" smtClean="0"/>
              <a:t>Click to edit Master text styles</a:t>
            </a:r>
          </a:p>
          <a:p>
            <a:pPr lvl="1"/>
            <a:r>
              <a:rPr lang="en-US" noProof="0" dirty="1" smtClean="0"/>
              <a:t>Second level</a:t>
            </a:r>
          </a:p>
          <a:p>
            <a:pPr lvl="2"/>
            <a:r>
              <a:rPr lang="en-US" noProof="0" dirty="1" smtClean="0"/>
              <a:t>Third level</a:t>
            </a:r>
          </a:p>
          <a:p>
            <a:pPr lvl="3"/>
            <a:r>
              <a:rPr lang="en-US" noProof="0" dirty="1" smtClean="0"/>
              <a:t>Fourth level</a:t>
            </a:r>
          </a:p>
          <a:p>
            <a:pPr lvl="4"/>
            <a:r>
              <a:rPr lang="en-US" noProof="0" dirty="1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042041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7116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69537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41379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707475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16308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40635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53266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04019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2637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38415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/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fontAlgn="base" rtl="0" eaLnBrk="0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fontAlgn="base" rtl="0" eaLnBrk="0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fontAlgn="base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fontAlgn="base" rtl="0" eaLnBrk="0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fontAlgn="base" rtl="0" eaLnBrk="0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fontAlgn="base" rtl="0" eaLnBrk="0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fontAlgn="base" rtl="0" eaLnBrk="0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fontAlgn="base" rtl="0" eaLnBrk="0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/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b="1" dirty="1">
                <a:solidFill>
                  <a:schemeClr val="bg1">
                    <a:lumMod val="50000"/>
                  </a:schemeClr>
                </a:solidFill>
              </a:rPr>
              <a:t>Presentation – 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362200"/>
            <a:ext cx="6172200" cy="203200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1"/>
              <a:t>Text for slide 2 goes here</a:t>
            </a:r>
          </a:p>
          <a:p>
            <a:pPr eaLnBrk="1" hangingPunct="1">
              <a:defRPr/>
            </a:pPr>
            <a:endParaRPr lang="en-US"/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1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2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r>
              <a:rPr lang="en-US" dirty="1"/>
              <a:t>Point 3</a:t>
            </a:r>
          </a:p>
          <a:p>
            <a:pPr marL="342900" indent="-342900" eaLnBrk="1" hangingPunct="1">
              <a:buFont typeface="+mj-lt"/>
              <a:buAutoNum type="arabicPeriod" startAt="1"/>
              <a:defRPr/>
            </a:pPr>
            <a:endParaRPr lang="en-US"/>
          </a:p>
          <a:p>
            <a:pPr eaLnBrk="1" hangingPunct="1">
              <a:defRPr/>
            </a:pPr>
            <a:r>
              <a:rPr lang="en-US" dirty="1"/>
              <a:t>Text goes here</a:t>
            </a:r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7.2.0.0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RELEASE_DATE" val="2013.03.26"/>
  <p1:tag xmlns:p1="http://schemas.openxmlformats.org/presentationml/2006/main" name="AS_TITLE" val="Aspose.Slides for Java"/>
  <p1:tag xmlns:p1="http://schemas.openxmlformats.org/presentationml/2006/main" name="AS_VERSION" val="7.2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">
      <a3:dk1 xmlns:a3="http://schemas.openxmlformats.org/drawingml/2006/main">
        <a4:srgbClr xmlns:a4="http://schemas.openxmlformats.org/drawingml/2006/main" val="000000"/>
      </a3:dk1>
      <a3:lt1 xmlns:a3="http://schemas.openxmlformats.org/drawingml/2006/main">
        <a4:srgbClr xmlns:a4="http://schemas.openxmlformats.org/drawingml/2006/main" val="FFFFFF"/>
      </a3:lt1>
      <a3:dk2 xmlns:a3="http://schemas.openxmlformats.org/drawingml/2006/main">
        <a4:srgbClr xmlns:a4="http://schemas.openxmlformats.org/drawingml/2006/main" val="000000"/>
      </a3:dk2>
      <a3:lt2 xmlns:a3="http://schemas.openxmlformats.org/drawingml/2006/main">
        <a4:srgbClr xmlns:a4="http://schemas.openxmlformats.org/drawingml/2006/main" val="808080"/>
      </a3:lt2>
      <a3:accent1 xmlns:a3="http://schemas.openxmlformats.org/drawingml/2006/main">
        <a4:srgbClr xmlns:a4="http://schemas.openxmlformats.org/drawingml/2006/main" val="BBE0E3"/>
      </a3:accent1>
      <a3:accent2 xmlns:a3="http://schemas.openxmlformats.org/drawingml/2006/main">
        <a4:srgbClr xmlns:a4="http://schemas.openxmlformats.org/drawingml/2006/main" val="333399"/>
      </a3:accent2>
      <a3:accent3 xmlns:a3="http://schemas.openxmlformats.org/drawingml/2006/main">
        <a4:srgbClr xmlns:a4="http://schemas.openxmlformats.org/drawingml/2006/main" val="FFFFFF"/>
      </a3:accent3>
      <a3:accent4 xmlns:a3="http://schemas.openxmlformats.org/drawingml/2006/main">
        <a4:srgbClr xmlns:a4="http://schemas.openxmlformats.org/drawingml/2006/main" val="000000"/>
      </a3:accent4>
      <a3:accent5 xmlns:a3="http://schemas.openxmlformats.org/drawingml/2006/main">
        <a4:srgbClr xmlns:a4="http://schemas.openxmlformats.org/drawingml/2006/main" val="DAEDEF"/>
      </a3:accent5>
      <a3:accent6 xmlns:a3="http://schemas.openxmlformats.org/drawingml/2006/main">
        <a4:srgbClr xmlns:a4="http://schemas.openxmlformats.org/drawingml/2006/main" val="2D2D8A"/>
      </a3:accent6>
      <a3:hlink xmlns:a3="http://schemas.openxmlformats.org/drawingml/2006/main">
        <a4:srgbClr xmlns:a4="http://schemas.openxmlformats.org/drawingml/2006/main" val="009999"/>
      </a3:hlink>
      <a3:folHlink xmlns:a3="http://schemas.openxmlformats.org/drawingml/2006/main">
        <a4:srgbClr xmlns:a4="http://schemas.openxmlformats.org/drawingml/2006/main" val="99CC0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ahoma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Verdana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ppt/theme/theme2.xml><?xml version="1.0" encoding="utf-8"?>
<a:theme xmlns:a="http://schemas.openxmlformats.org/drawingml/2006/main" name="Default Design">
  <a1:themeElements xmlns:a1="http://schemas.openxmlformats.org/drawingml/2006/main">
    <a2:clrScheme xmlns:a2="http://schemas.openxmlformats.org/drawingml/2006/main" name="Default Design 1">
      <a3:dk1 xmlns:a3="http://schemas.openxmlformats.org/drawingml/2006/main">
        <a4:srgbClr xmlns:a4="http://schemas.openxmlformats.org/drawingml/2006/main" val="000000"/>
      </a3:dk1>
      <a3:lt1 xmlns:a3="http://schemas.openxmlformats.org/drawingml/2006/main">
        <a4:srgbClr xmlns:a4="http://schemas.openxmlformats.org/drawingml/2006/main" val="FFFFFF"/>
      </a3:lt1>
      <a3:dk2 xmlns:a3="http://schemas.openxmlformats.org/drawingml/2006/main">
        <a4:srgbClr xmlns:a4="http://schemas.openxmlformats.org/drawingml/2006/main" val="000000"/>
      </a3:dk2>
      <a3:lt2 xmlns:a3="http://schemas.openxmlformats.org/drawingml/2006/main">
        <a4:srgbClr xmlns:a4="http://schemas.openxmlformats.org/drawingml/2006/main" val="808080"/>
      </a3:lt2>
      <a3:accent1 xmlns:a3="http://schemas.openxmlformats.org/drawingml/2006/main">
        <a4:srgbClr xmlns:a4="http://schemas.openxmlformats.org/drawingml/2006/main" val="BBE0E3"/>
      </a3:accent1>
      <a3:accent2 xmlns:a3="http://schemas.openxmlformats.org/drawingml/2006/main">
        <a4:srgbClr xmlns:a4="http://schemas.openxmlformats.org/drawingml/2006/main" val="333399"/>
      </a3:accent2>
      <a3:accent3 xmlns:a3="http://schemas.openxmlformats.org/drawingml/2006/main">
        <a4:srgbClr xmlns:a4="http://schemas.openxmlformats.org/drawingml/2006/main" val="FFFFFF"/>
      </a3:accent3>
      <a3:accent4 xmlns:a3="http://schemas.openxmlformats.org/drawingml/2006/main">
        <a4:srgbClr xmlns:a4="http://schemas.openxmlformats.org/drawingml/2006/main" val="000000"/>
      </a3:accent4>
      <a3:accent5 xmlns:a3="http://schemas.openxmlformats.org/drawingml/2006/main">
        <a4:srgbClr xmlns:a4="http://schemas.openxmlformats.org/drawingml/2006/main" val="DAEDEF"/>
      </a3:accent5>
      <a3:accent6 xmlns:a3="http://schemas.openxmlformats.org/drawingml/2006/main">
        <a4:srgbClr xmlns:a4="http://schemas.openxmlformats.org/drawingml/2006/main" val="2D2D8A"/>
      </a3:accent6>
      <a3:hlink xmlns:a3="http://schemas.openxmlformats.org/drawingml/2006/main">
        <a4:srgbClr xmlns:a4="http://schemas.openxmlformats.org/drawingml/2006/main" val="009999"/>
      </a3:hlink>
      <a3:folHlink xmlns:a3="http://schemas.openxmlformats.org/drawingml/2006/main">
        <a4:srgbClr xmlns:a4="http://schemas.openxmlformats.org/drawingml/2006/main" val="99CC00"/>
      </a3:folHlink>
    </a2:clrScheme>
    <a2:fontScheme xmlns:a2="http://schemas.openxmlformats.org/drawingml/2006/main" name="Default Design">
      <a3:majorFont xmlns:a3="http://schemas.openxmlformats.org/drawingml/2006/main">
        <a4:latin xmlns:a4="http://schemas.openxmlformats.org/drawingml/2006/main" typeface="Arial"/>
        <a4:ea xmlns:a4="http://schemas.openxmlformats.org/drawingml/2006/main" typeface=""/>
        <a4:cs xmlns:a4="http://schemas.openxmlformats.org/drawingml/2006/main" typeface=""/>
      </a3:majorFont>
      <a3:minorFont xmlns:a3="http://schemas.openxmlformats.org/drawingml/2006/main">
        <a4:latin xmlns:a4="http://schemas.openxmlformats.org/drawingml/2006/main" typeface="Arial"/>
        <a4:ea xmlns:a4="http://schemas.openxmlformats.org/drawingml/2006/main" typeface=""/>
        <a4:cs xmlns:a4="http://schemas.openxmlformats.org/drawingml/2006/main" typeface="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  <a1:extraClrSchemeLst xmlns:a1="http://schemas.openxmlformats.org/drawingml/2006/main">
    <a2:extraClrScheme xmlns:a2="http://schemas.openxmlformats.org/drawingml/2006/main">
      <a3:clrScheme xmlns:a3="http://schemas.openxmlformats.org/drawingml/2006/main" name="Default Design 1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808080"/>
        </a4:lt2>
        <a4:accent1 xmlns:a4="http://schemas.openxmlformats.org/drawingml/2006/main">
          <a5:srgbClr xmlns:a5="http://schemas.openxmlformats.org/drawingml/2006/main" val="BBE0E3"/>
        </a4:accent1>
        <a4:accent2 xmlns:a4="http://schemas.openxmlformats.org/drawingml/2006/main">
          <a5:srgbClr xmlns:a5="http://schemas.openxmlformats.org/drawingml/2006/main" val="333399"/>
        </a4:accent2>
        <a4:accent3 xmlns:a4="http://schemas.openxmlformats.org/drawingml/2006/main">
          <a5:srgbClr xmlns:a5="http://schemas.openxmlformats.org/drawingml/2006/main" val="FFFFFF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DAEDEF"/>
        </a4:accent5>
        <a4:accent6 xmlns:a4="http://schemas.openxmlformats.org/drawingml/2006/main">
          <a5:srgbClr xmlns:a5="http://schemas.openxmlformats.org/drawingml/2006/main" val="2D2D8A"/>
        </a4:accent6>
        <a4:hlink xmlns:a4="http://schemas.openxmlformats.org/drawingml/2006/main">
          <a5:srgbClr xmlns:a5="http://schemas.openxmlformats.org/drawingml/2006/main" val="009999"/>
        </a4:hlink>
        <a4:folHlink xmlns:a4="http://schemas.openxmlformats.org/drawingml/2006/main">
          <a5:srgbClr xmlns:a5="http://schemas.openxmlformats.org/drawingml/2006/main" val="99CC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2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969696"/>
        </a4:lt2>
        <a4:accent1 xmlns:a4="http://schemas.openxmlformats.org/drawingml/2006/main">
          <a5:srgbClr xmlns:a5="http://schemas.openxmlformats.org/drawingml/2006/main" val="FBDF53"/>
        </a4:accent1>
        <a4:accent2 xmlns:a4="http://schemas.openxmlformats.org/drawingml/2006/main">
          <a5:srgbClr xmlns:a5="http://schemas.openxmlformats.org/drawingml/2006/main" val="FF9966"/>
        </a4:accent2>
        <a4:accent3 xmlns:a4="http://schemas.openxmlformats.org/drawingml/2006/main">
          <a5:srgbClr xmlns:a5="http://schemas.openxmlformats.org/drawingml/2006/main" val="FFFFFF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FDECB3"/>
        </a4:accent5>
        <a4:accent6 xmlns:a4="http://schemas.openxmlformats.org/drawingml/2006/main">
          <a5:srgbClr xmlns:a5="http://schemas.openxmlformats.org/drawingml/2006/main" val="E78A5C"/>
        </a4:accent6>
        <a4:hlink xmlns:a4="http://schemas.openxmlformats.org/drawingml/2006/main">
          <a5:srgbClr xmlns:a5="http://schemas.openxmlformats.org/drawingml/2006/main" val="CC3300"/>
        </a4:hlink>
        <a4:folHlink xmlns:a4="http://schemas.openxmlformats.org/drawingml/2006/main">
          <a5:srgbClr xmlns:a5="http://schemas.openxmlformats.org/drawingml/2006/main" val="9966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3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808080"/>
        </a4:lt2>
        <a4:accent1 xmlns:a4="http://schemas.openxmlformats.org/drawingml/2006/main">
          <a5:srgbClr xmlns:a5="http://schemas.openxmlformats.org/drawingml/2006/main" val="99CCFF"/>
        </a4:accent1>
        <a4:accent2 xmlns:a4="http://schemas.openxmlformats.org/drawingml/2006/main">
          <a5:srgbClr xmlns:a5="http://schemas.openxmlformats.org/drawingml/2006/main" val="CCCCFF"/>
        </a4:accent2>
        <a4:accent3 xmlns:a4="http://schemas.openxmlformats.org/drawingml/2006/main">
          <a5:srgbClr xmlns:a5="http://schemas.openxmlformats.org/drawingml/2006/main" val="FFFFFF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CAE2FF"/>
        </a4:accent5>
        <a4:accent6 xmlns:a4="http://schemas.openxmlformats.org/drawingml/2006/main">
          <a5:srgbClr xmlns:a5="http://schemas.openxmlformats.org/drawingml/2006/main" val="B9B9E7"/>
        </a4:accent6>
        <a4:hlink xmlns:a4="http://schemas.openxmlformats.org/drawingml/2006/main">
          <a5:srgbClr xmlns:a5="http://schemas.openxmlformats.org/drawingml/2006/main" val="3333CC"/>
        </a4:hlink>
        <a4:folHlink xmlns:a4="http://schemas.openxmlformats.org/drawingml/2006/main">
          <a5:srgbClr xmlns:a5="http://schemas.openxmlformats.org/drawingml/2006/main" val="AF67FF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4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DEF6F1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969696"/>
        </a4:lt2>
        <a4:accent1 xmlns:a4="http://schemas.openxmlformats.org/drawingml/2006/main">
          <a5:srgbClr xmlns:a5="http://schemas.openxmlformats.org/drawingml/2006/main" val="FFFFFF"/>
        </a4:accent1>
        <a4:accent2 xmlns:a4="http://schemas.openxmlformats.org/drawingml/2006/main">
          <a5:srgbClr xmlns:a5="http://schemas.openxmlformats.org/drawingml/2006/main" val="8DC6FF"/>
        </a4:accent2>
        <a4:accent3 xmlns:a4="http://schemas.openxmlformats.org/drawingml/2006/main">
          <a5:srgbClr xmlns:a5="http://schemas.openxmlformats.org/drawingml/2006/main" val="ECFAF7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FFFFFF"/>
        </a4:accent5>
        <a4:accent6 xmlns:a4="http://schemas.openxmlformats.org/drawingml/2006/main">
          <a5:srgbClr xmlns:a5="http://schemas.openxmlformats.org/drawingml/2006/main" val="7FB3E7"/>
        </a4:accent6>
        <a4:hlink xmlns:a4="http://schemas.openxmlformats.org/drawingml/2006/main">
          <a5:srgbClr xmlns:a5="http://schemas.openxmlformats.org/drawingml/2006/main" val="0066CC"/>
        </a4:hlink>
        <a4:folHlink xmlns:a4="http://schemas.openxmlformats.org/drawingml/2006/main">
          <a5:srgbClr xmlns:a5="http://schemas.openxmlformats.org/drawingml/2006/main" val="00A8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5">
        <a4:dk1 xmlns:a4="http://schemas.openxmlformats.org/drawingml/2006/main">
          <a5:srgbClr xmlns:a5="http://schemas.openxmlformats.org/drawingml/2006/main" val="000000"/>
        </a4:dk1>
        <a4:lt1 xmlns:a4="http://schemas.openxmlformats.org/drawingml/2006/main">
          <a5:srgbClr xmlns:a5="http://schemas.openxmlformats.org/drawingml/2006/main" val="FFFFD9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777777"/>
        </a4:lt2>
        <a4:accent1 xmlns:a4="http://schemas.openxmlformats.org/drawingml/2006/main">
          <a5:srgbClr xmlns:a5="http://schemas.openxmlformats.org/drawingml/2006/main" val="FFFFF7"/>
        </a4:accent1>
        <a4:accent2 xmlns:a4="http://schemas.openxmlformats.org/drawingml/2006/main">
          <a5:srgbClr xmlns:a5="http://schemas.openxmlformats.org/drawingml/2006/main" val="33CCCC"/>
        </a4:accent2>
        <a4:accent3 xmlns:a4="http://schemas.openxmlformats.org/drawingml/2006/main">
          <a5:srgbClr xmlns:a5="http://schemas.openxmlformats.org/drawingml/2006/main" val="FFFFE9"/>
        </a4:accent3>
        <a4:accent4 xmlns:a4="http://schemas.openxmlformats.org/drawingml/2006/main">
          <a5:srgbClr xmlns:a5="http://schemas.openxmlformats.org/drawingml/2006/main" val="000000"/>
        </a4:accent4>
        <a4:accent5 xmlns:a4="http://schemas.openxmlformats.org/drawingml/2006/main">
          <a5:srgbClr xmlns:a5="http://schemas.openxmlformats.org/drawingml/2006/main" val="FFFFFA"/>
        </a4:accent5>
        <a4:accent6 xmlns:a4="http://schemas.openxmlformats.org/drawingml/2006/main">
          <a5:srgbClr xmlns:a5="http://schemas.openxmlformats.org/drawingml/2006/main" val="2DB9B9"/>
        </a4:accent6>
        <a4:hlink xmlns:a4="http://schemas.openxmlformats.org/drawingml/2006/main">
          <a5:srgbClr xmlns:a5="http://schemas.openxmlformats.org/drawingml/2006/main" val="FF5050"/>
        </a4:hlink>
        <a4:folHlink xmlns:a4="http://schemas.openxmlformats.org/drawingml/2006/main">
          <a5:srgbClr xmlns:a5="http://schemas.openxmlformats.org/drawingml/2006/main" val="FF9900"/>
        </a4:folHlink>
      </a3:clrScheme>
      <a3:clrMap xmlns:a3="http://schemas.openxmlformats.org/drawingml/2006/main" bg1="lt1" tx1="dk1" bg2="lt2" tx2="dk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6">
        <a4:dk1 xmlns:a4="http://schemas.openxmlformats.org/drawingml/2006/main">
          <a5:srgbClr xmlns:a5="http://schemas.openxmlformats.org/drawingml/2006/main" val="005A58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8080"/>
        </a4:dk2>
        <a4:lt2 xmlns:a4="http://schemas.openxmlformats.org/drawingml/2006/main">
          <a5:srgbClr xmlns:a5="http://schemas.openxmlformats.org/drawingml/2006/main" val="FFFF99"/>
        </a4:lt2>
        <a4:accent1 xmlns:a4="http://schemas.openxmlformats.org/drawingml/2006/main">
          <a5:srgbClr xmlns:a5="http://schemas.openxmlformats.org/drawingml/2006/main" val="006462"/>
        </a4:accent1>
        <a4:accent2 xmlns:a4="http://schemas.openxmlformats.org/drawingml/2006/main">
          <a5:srgbClr xmlns:a5="http://schemas.openxmlformats.org/drawingml/2006/main" val="6D6FC7"/>
        </a4:accent2>
        <a4:accent3 xmlns:a4="http://schemas.openxmlformats.org/drawingml/2006/main">
          <a5:srgbClr xmlns:a5="http://schemas.openxmlformats.org/drawingml/2006/main" val="AAC0C0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AAB8B7"/>
        </a4:accent5>
        <a4:accent6 xmlns:a4="http://schemas.openxmlformats.org/drawingml/2006/main">
          <a5:srgbClr xmlns:a5="http://schemas.openxmlformats.org/drawingml/2006/main" val="6264B4"/>
        </a4:accent6>
        <a4:hlink xmlns:a4="http://schemas.openxmlformats.org/drawingml/2006/main">
          <a5:srgbClr xmlns:a5="http://schemas.openxmlformats.org/drawingml/2006/main" val="00FFFF"/>
        </a4:hlink>
        <a4:folHlink xmlns:a4="http://schemas.openxmlformats.org/drawingml/2006/main">
          <a5:srgbClr xmlns:a5="http://schemas.openxmlformats.org/drawingml/2006/main" val="00FF00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7">
        <a4:dk1 xmlns:a4="http://schemas.openxmlformats.org/drawingml/2006/main">
          <a5:srgbClr xmlns:a5="http://schemas.openxmlformats.org/drawingml/2006/main" val="5C1F00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800000"/>
        </a4:dk2>
        <a4:lt2 xmlns:a4="http://schemas.openxmlformats.org/drawingml/2006/main">
          <a5:srgbClr xmlns:a5="http://schemas.openxmlformats.org/drawingml/2006/main" val="DFD293"/>
        </a4:lt2>
        <a4:accent1 xmlns:a4="http://schemas.openxmlformats.org/drawingml/2006/main">
          <a5:srgbClr xmlns:a5="http://schemas.openxmlformats.org/drawingml/2006/main" val="CC3300"/>
        </a4:accent1>
        <a4:accent2 xmlns:a4="http://schemas.openxmlformats.org/drawingml/2006/main">
          <a5:srgbClr xmlns:a5="http://schemas.openxmlformats.org/drawingml/2006/main" val="BE7960"/>
        </a4:accent2>
        <a4:accent3 xmlns:a4="http://schemas.openxmlformats.org/drawingml/2006/main">
          <a5:srgbClr xmlns:a5="http://schemas.openxmlformats.org/drawingml/2006/main" val="C0AAA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E2ADAA"/>
        </a4:accent5>
        <a4:accent6 xmlns:a4="http://schemas.openxmlformats.org/drawingml/2006/main">
          <a5:srgbClr xmlns:a5="http://schemas.openxmlformats.org/drawingml/2006/main" val="AC6D56"/>
        </a4:accent6>
        <a4:hlink xmlns:a4="http://schemas.openxmlformats.org/drawingml/2006/main">
          <a5:srgbClr xmlns:a5="http://schemas.openxmlformats.org/drawingml/2006/main" val="FFFF99"/>
        </a4:hlink>
        <a4:folHlink xmlns:a4="http://schemas.openxmlformats.org/drawingml/2006/main">
          <a5:srgbClr xmlns:a5="http://schemas.openxmlformats.org/drawingml/2006/main" val="D3A219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8">
        <a4:dk1 xmlns:a4="http://schemas.openxmlformats.org/drawingml/2006/main">
          <a5:srgbClr xmlns:a5="http://schemas.openxmlformats.org/drawingml/2006/main" val="003366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99"/>
        </a4:dk2>
        <a4:lt2 xmlns:a4="http://schemas.openxmlformats.org/drawingml/2006/main">
          <a5:srgbClr xmlns:a5="http://schemas.openxmlformats.org/drawingml/2006/main" val="CCFFFF"/>
        </a4:lt2>
        <a4:accent1 xmlns:a4="http://schemas.openxmlformats.org/drawingml/2006/main">
          <a5:srgbClr xmlns:a5="http://schemas.openxmlformats.org/drawingml/2006/main" val="3366CC"/>
        </a4:accent1>
        <a4:accent2 xmlns:a4="http://schemas.openxmlformats.org/drawingml/2006/main">
          <a5:srgbClr xmlns:a5="http://schemas.openxmlformats.org/drawingml/2006/main" val="00B000"/>
        </a4:accent2>
        <a4:accent3 xmlns:a4="http://schemas.openxmlformats.org/drawingml/2006/main">
          <a5:srgbClr xmlns:a5="http://schemas.openxmlformats.org/drawingml/2006/main" val="AAAAC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ADB8E2"/>
        </a4:accent5>
        <a4:accent6 xmlns:a4="http://schemas.openxmlformats.org/drawingml/2006/main">
          <a5:srgbClr xmlns:a5="http://schemas.openxmlformats.org/drawingml/2006/main" val="009F00"/>
        </a4:accent6>
        <a4:hlink xmlns:a4="http://schemas.openxmlformats.org/drawingml/2006/main">
          <a5:srgbClr xmlns:a5="http://schemas.openxmlformats.org/drawingml/2006/main" val="66CCFF"/>
        </a4:hlink>
        <a4:folHlink xmlns:a4="http://schemas.openxmlformats.org/drawingml/2006/main">
          <a5:srgbClr xmlns:a5="http://schemas.openxmlformats.org/drawingml/2006/main" val="FFE701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9">
        <a4:dk1 xmlns:a4="http://schemas.openxmlformats.org/drawingml/2006/main">
          <a5:srgbClr xmlns:a5="http://schemas.openxmlformats.org/drawingml/2006/main" val="336699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000000"/>
        </a4:dk2>
        <a4:lt2 xmlns:a4="http://schemas.openxmlformats.org/drawingml/2006/main">
          <a5:srgbClr xmlns:a5="http://schemas.openxmlformats.org/drawingml/2006/main" val="E3EBF1"/>
        </a4:lt2>
        <a4:accent1 xmlns:a4="http://schemas.openxmlformats.org/drawingml/2006/main">
          <a5:srgbClr xmlns:a5="http://schemas.openxmlformats.org/drawingml/2006/main" val="003399"/>
        </a4:accent1>
        <a4:accent2 xmlns:a4="http://schemas.openxmlformats.org/drawingml/2006/main">
          <a5:srgbClr xmlns:a5="http://schemas.openxmlformats.org/drawingml/2006/main" val="468A4B"/>
        </a4:accent2>
        <a4:accent3 xmlns:a4="http://schemas.openxmlformats.org/drawingml/2006/main">
          <a5:srgbClr xmlns:a5="http://schemas.openxmlformats.org/drawingml/2006/main" val="AAAAA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AAADCA"/>
        </a4:accent5>
        <a4:accent6 xmlns:a4="http://schemas.openxmlformats.org/drawingml/2006/main">
          <a5:srgbClr xmlns:a5="http://schemas.openxmlformats.org/drawingml/2006/main" val="3F7D43"/>
        </a4:accent6>
        <a4:hlink xmlns:a4="http://schemas.openxmlformats.org/drawingml/2006/main">
          <a5:srgbClr xmlns:a5="http://schemas.openxmlformats.org/drawingml/2006/main" val="66CCFF"/>
        </a4:hlink>
        <a4:folHlink xmlns:a4="http://schemas.openxmlformats.org/drawingml/2006/main">
          <a5:srgbClr xmlns:a5="http://schemas.openxmlformats.org/drawingml/2006/main" val="F0E500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10">
        <a4:dk1 xmlns:a4="http://schemas.openxmlformats.org/drawingml/2006/main">
          <a5:srgbClr xmlns:a5="http://schemas.openxmlformats.org/drawingml/2006/main" val="777777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686B5D"/>
        </a4:dk2>
        <a4:lt2 xmlns:a4="http://schemas.openxmlformats.org/drawingml/2006/main">
          <a5:srgbClr xmlns:a5="http://schemas.openxmlformats.org/drawingml/2006/main" val="D1D1CB"/>
        </a4:lt2>
        <a4:accent1 xmlns:a4="http://schemas.openxmlformats.org/drawingml/2006/main">
          <a5:srgbClr xmlns:a5="http://schemas.openxmlformats.org/drawingml/2006/main" val="909082"/>
        </a4:accent1>
        <a4:accent2 xmlns:a4="http://schemas.openxmlformats.org/drawingml/2006/main">
          <a5:srgbClr xmlns:a5="http://schemas.openxmlformats.org/drawingml/2006/main" val="809EA8"/>
        </a4:accent2>
        <a4:accent3 xmlns:a4="http://schemas.openxmlformats.org/drawingml/2006/main">
          <a5:srgbClr xmlns:a5="http://schemas.openxmlformats.org/drawingml/2006/main" val="B9BAB6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C6C6C1"/>
        </a4:accent5>
        <a4:accent6 xmlns:a4="http://schemas.openxmlformats.org/drawingml/2006/main">
          <a5:srgbClr xmlns:a5="http://schemas.openxmlformats.org/drawingml/2006/main" val="738F98"/>
        </a4:accent6>
        <a4:hlink xmlns:a4="http://schemas.openxmlformats.org/drawingml/2006/main">
          <a5:srgbClr xmlns:a5="http://schemas.openxmlformats.org/drawingml/2006/main" val="FFCC66"/>
        </a4:hlink>
        <a4:folHlink xmlns:a4="http://schemas.openxmlformats.org/drawingml/2006/main">
          <a5:srgbClr xmlns:a5="http://schemas.openxmlformats.org/drawingml/2006/main" val="E9DCB9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11">
        <a4:dk1 xmlns:a4="http://schemas.openxmlformats.org/drawingml/2006/main">
          <a5:srgbClr xmlns:a5="http://schemas.openxmlformats.org/drawingml/2006/main" val="3E3E5C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666699"/>
        </a4:dk2>
        <a4:lt2 xmlns:a4="http://schemas.openxmlformats.org/drawingml/2006/main">
          <a5:srgbClr xmlns:a5="http://schemas.openxmlformats.org/drawingml/2006/main" val="FFFFFF"/>
        </a4:lt2>
        <a4:accent1 xmlns:a4="http://schemas.openxmlformats.org/drawingml/2006/main">
          <a5:srgbClr xmlns:a5="http://schemas.openxmlformats.org/drawingml/2006/main" val="60597B"/>
        </a4:accent1>
        <a4:accent2 xmlns:a4="http://schemas.openxmlformats.org/drawingml/2006/main">
          <a5:srgbClr xmlns:a5="http://schemas.openxmlformats.org/drawingml/2006/main" val="6666FF"/>
        </a4:accent2>
        <a4:accent3 xmlns:a4="http://schemas.openxmlformats.org/drawingml/2006/main">
          <a5:srgbClr xmlns:a5="http://schemas.openxmlformats.org/drawingml/2006/main" val="B8B8CA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B6B5BF"/>
        </a4:accent5>
        <a4:accent6 xmlns:a4="http://schemas.openxmlformats.org/drawingml/2006/main">
          <a5:srgbClr xmlns:a5="http://schemas.openxmlformats.org/drawingml/2006/main" val="5C5CE7"/>
        </a4:accent6>
        <a4:hlink xmlns:a4="http://schemas.openxmlformats.org/drawingml/2006/main">
          <a5:srgbClr xmlns:a5="http://schemas.openxmlformats.org/drawingml/2006/main" val="99CCFF"/>
        </a4:hlink>
        <a4:folHlink xmlns:a4="http://schemas.openxmlformats.org/drawingml/2006/main">
          <a5:srgbClr xmlns:a5="http://schemas.openxmlformats.org/drawingml/2006/main" val="FFFF99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  <a2:extraClrScheme xmlns:a2="http://schemas.openxmlformats.org/drawingml/2006/main">
      <a3:clrScheme xmlns:a3="http://schemas.openxmlformats.org/drawingml/2006/main" name="Default Design 12">
        <a4:dk1 xmlns:a4="http://schemas.openxmlformats.org/drawingml/2006/main">
          <a5:srgbClr xmlns:a5="http://schemas.openxmlformats.org/drawingml/2006/main" val="2D2015"/>
        </a4:dk1>
        <a4:lt1 xmlns:a4="http://schemas.openxmlformats.org/drawingml/2006/main">
          <a5:srgbClr xmlns:a5="http://schemas.openxmlformats.org/drawingml/2006/main" val="FFFFFF"/>
        </a4:lt1>
        <a4:dk2 xmlns:a4="http://schemas.openxmlformats.org/drawingml/2006/main">
          <a5:srgbClr xmlns:a5="http://schemas.openxmlformats.org/drawingml/2006/main" val="523E26"/>
        </a4:dk2>
        <a4:lt2 xmlns:a4="http://schemas.openxmlformats.org/drawingml/2006/main">
          <a5:srgbClr xmlns:a5="http://schemas.openxmlformats.org/drawingml/2006/main" val="DFC08D"/>
        </a4:lt2>
        <a4:accent1 xmlns:a4="http://schemas.openxmlformats.org/drawingml/2006/main">
          <a5:srgbClr xmlns:a5="http://schemas.openxmlformats.org/drawingml/2006/main" val="8C7B70"/>
        </a4:accent1>
        <a4:accent2 xmlns:a4="http://schemas.openxmlformats.org/drawingml/2006/main">
          <a5:srgbClr xmlns:a5="http://schemas.openxmlformats.org/drawingml/2006/main" val="8F5F2F"/>
        </a4:accent2>
        <a4:accent3 xmlns:a4="http://schemas.openxmlformats.org/drawingml/2006/main">
          <a5:srgbClr xmlns:a5="http://schemas.openxmlformats.org/drawingml/2006/main" val="B3AFAC"/>
        </a4:accent3>
        <a4:accent4 xmlns:a4="http://schemas.openxmlformats.org/drawingml/2006/main">
          <a5:srgbClr xmlns:a5="http://schemas.openxmlformats.org/drawingml/2006/main" val="DADADA"/>
        </a4:accent4>
        <a4:accent5 xmlns:a4="http://schemas.openxmlformats.org/drawingml/2006/main">
          <a5:srgbClr xmlns:a5="http://schemas.openxmlformats.org/drawingml/2006/main" val="C5BFBB"/>
        </a4:accent5>
        <a4:accent6 xmlns:a4="http://schemas.openxmlformats.org/drawingml/2006/main">
          <a5:srgbClr xmlns:a5="http://schemas.openxmlformats.org/drawingml/2006/main" val="81552A"/>
        </a4:accent6>
        <a4:hlink xmlns:a4="http://schemas.openxmlformats.org/drawingml/2006/main">
          <a5:srgbClr xmlns:a5="http://schemas.openxmlformats.org/drawingml/2006/main" val="CCB400"/>
        </a4:hlink>
        <a4:folHlink xmlns:a4="http://schemas.openxmlformats.org/drawingml/2006/main">
          <a5:srgbClr xmlns:a5="http://schemas.openxmlformats.org/drawingml/2006/main" val="8C9EA0"/>
        </a4:folHlink>
      </a3:clrScheme>
      <a3:clrMap xmlns:a3="http://schemas.openxmlformats.org/drawingml/2006/main" bg1="dk2" tx1="lt1" bg2="dk1" tx2="lt2" accent1="accent1" accent2="accent2" accent3="accent3" accent4="accent4" accent5="accent5" accent6="accent6" hlink="hlink" folHlink="folHlink"/>
    </a2:extraClrScheme>
  </a1:extraClrSchemeLst>
</a:theme>
</file>

<file path=ppt/theme/theme3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">
      <a3:dk1 xmlns:a3="http://schemas.openxmlformats.org/drawingml/2006/main">
        <a4:srgbClr xmlns:a4="http://schemas.openxmlformats.org/drawingml/2006/main" val="000000"/>
      </a3:dk1>
      <a3:lt1 xmlns:a3="http://schemas.openxmlformats.org/drawingml/2006/main">
        <a4:srgbClr xmlns:a4="http://schemas.openxmlformats.org/drawingml/2006/main" val="FFFFFF"/>
      </a3:lt1>
      <a3:dk2 xmlns:a3="http://schemas.openxmlformats.org/drawingml/2006/main">
        <a4:srgbClr xmlns:a4="http://schemas.openxmlformats.org/drawingml/2006/main" val="000000"/>
      </a3:dk2>
      <a3:lt2 xmlns:a3="http://schemas.openxmlformats.org/drawingml/2006/main">
        <a4:srgbClr xmlns:a4="http://schemas.openxmlformats.org/drawingml/2006/main" val="808080"/>
      </a3:lt2>
      <a3:accent1 xmlns:a3="http://schemas.openxmlformats.org/drawingml/2006/main">
        <a4:srgbClr xmlns:a4="http://schemas.openxmlformats.org/drawingml/2006/main" val="BBE0E3"/>
      </a3:accent1>
      <a3:accent2 xmlns:a3="http://schemas.openxmlformats.org/drawingml/2006/main">
        <a4:srgbClr xmlns:a4="http://schemas.openxmlformats.org/drawingml/2006/main" val="333399"/>
      </a3:accent2>
      <a3:accent3 xmlns:a3="http://schemas.openxmlformats.org/drawingml/2006/main">
        <a4:srgbClr xmlns:a4="http://schemas.openxmlformats.org/drawingml/2006/main" val="FFFFFF"/>
      </a3:accent3>
      <a3:accent4 xmlns:a3="http://schemas.openxmlformats.org/drawingml/2006/main">
        <a4:srgbClr xmlns:a4="http://schemas.openxmlformats.org/drawingml/2006/main" val="000000"/>
      </a3:accent4>
      <a3:accent5 xmlns:a3="http://schemas.openxmlformats.org/drawingml/2006/main">
        <a4:srgbClr xmlns:a4="http://schemas.openxmlformats.org/drawingml/2006/main" val="DAEDEF"/>
      </a3:accent5>
      <a3:accent6 xmlns:a3="http://schemas.openxmlformats.org/drawingml/2006/main">
        <a4:srgbClr xmlns:a4="http://schemas.openxmlformats.org/drawingml/2006/main" val="2D2D8A"/>
      </a3:accent6>
      <a3:hlink xmlns:a3="http://schemas.openxmlformats.org/drawingml/2006/main">
        <a4:srgbClr xmlns:a4="http://schemas.openxmlformats.org/drawingml/2006/main" val="009999"/>
      </a3:hlink>
      <a3:folHlink xmlns:a3="http://schemas.openxmlformats.org/drawingml/2006/main">
        <a4:srgbClr xmlns:a4="http://schemas.openxmlformats.org/drawingml/2006/main" val="99CC0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 Light" panose="020f03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Tahoma"/>
        <a4:font xmlns:a4="http://schemas.openxmlformats.org/drawingml/2006/main" script="Hans" typeface="宋体"/>
        <a4:font xmlns:a4="http://schemas.openxmlformats.org/drawingml/2006/main" script="Hant" typeface="新細明體"/>
      </a3:majorFont>
      <a3:minorFont xmlns:a3="http://schemas.openxmlformats.org/drawingml/2006/main">
        <a4:latin xmlns:a4="http://schemas.openxmlformats.org/drawingml/2006/main" typeface="Calibri" panose="020f0502020204030204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Syrc" typeface="Estrangelo Edessa"/>
        <a4:font xmlns:a4="http://schemas.openxmlformats.org/drawingml/2006/main" script="Orya" typeface="Kalinga"/>
        <a4:font xmlns:a4="http://schemas.openxmlformats.org/drawingml/2006/main" script="Jpan" typeface="ＭＳ ゴシック"/>
        <a4:font xmlns:a4="http://schemas.openxmlformats.org/drawingml/2006/main" script="Guru" typeface="Raavi"/>
        <a4:font xmlns:a4="http://schemas.openxmlformats.org/drawingml/2006/main" script="Uigh" typeface="Microsoft Uighur"/>
        <a4:font xmlns:a4="http://schemas.openxmlformats.org/drawingml/2006/main" script="Geor" typeface="Sylfaen"/>
        <a4:font xmlns:a4="http://schemas.openxmlformats.org/drawingml/2006/main" script="Gujr" typeface="Shruti"/>
        <a4:font xmlns:a4="http://schemas.openxmlformats.org/drawingml/2006/main" script="Beng" typeface="Vrinda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Khmr" typeface="DaunPenh"/>
        <a4:font xmlns:a4="http://schemas.openxmlformats.org/drawingml/2006/main" script="Taml" typeface="Latha"/>
        <a4:font xmlns:a4="http://schemas.openxmlformats.org/drawingml/2006/main" script="Cans" typeface="Euphemia"/>
        <a4:font xmlns:a4="http://schemas.openxmlformats.org/drawingml/2006/main" script="Telu" typeface="Gautami"/>
        <a4:font xmlns:a4="http://schemas.openxmlformats.org/drawingml/2006/main" script="Laoo" typeface="DokChampa"/>
        <a4:font xmlns:a4="http://schemas.openxmlformats.org/drawingml/2006/main" script="Deva" typeface="Mangal"/>
        <a4:font xmlns:a4="http://schemas.openxmlformats.org/drawingml/2006/main" script="Knda" typeface="Tunga"/>
        <a4:font xmlns:a4="http://schemas.openxmlformats.org/drawingml/2006/main" script="Cher" typeface="Plantagenet Cherokee"/>
        <a4:font xmlns:a4="http://schemas.openxmlformats.org/drawingml/2006/main" script="Arab" typeface="Tahoma"/>
        <a4:font xmlns:a4="http://schemas.openxmlformats.org/drawingml/2006/main" script="Mlym" typeface="Kartika"/>
        <a4:font xmlns:a4="http://schemas.openxmlformats.org/drawingml/2006/main" script="Thai" typeface="DilleniaUPC"/>
        <a4:font xmlns:a4="http://schemas.openxmlformats.org/drawingml/2006/main" script="Ethi" typeface="Nyala"/>
        <a4:font xmlns:a4="http://schemas.openxmlformats.org/drawingml/2006/main" script="Hebr" typeface="Gisha"/>
        <a4:font xmlns:a4="http://schemas.openxmlformats.org/drawingml/2006/main" script="Sinh" typeface="Iskoola Pota"/>
        <a4:font xmlns:a4="http://schemas.openxmlformats.org/drawingml/2006/main" script="Tibt" typeface="Microsoft Himalaya"/>
        <a4:font xmlns:a4="http://schemas.openxmlformats.org/drawingml/2006/main" script="Mong" typeface="Mongolian Baiti"/>
        <a4:font xmlns:a4="http://schemas.openxmlformats.org/drawingml/2006/main" script="Hang" typeface="맑은 고딕"/>
        <a4:font xmlns:a4="http://schemas.openxmlformats.org/drawingml/2006/main" script="Viet" typeface="Verdana"/>
        <a4:font xmlns:a4="http://schemas.openxmlformats.org/drawingml/2006/main" script="Hans" typeface="宋体"/>
        <a4:font xmlns:a4="http://schemas.openxmlformats.org/drawingml/2006/main" script="Hant" typeface="新細明體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lumMod xmlns:a8="http://schemas.openxmlformats.org/drawingml/2006/main" val="110000"/>
                <a8:satMod xmlns:a8="http://schemas.openxmlformats.org/drawingml/2006/main" val="105000"/>
                <a8:tint xmlns:a8="http://schemas.openxmlformats.org/drawingml/2006/main" val="67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3000"/>
                <a8:tint xmlns:a8="http://schemas.openxmlformats.org/drawingml/2006/main" val="7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105000"/>
                <a8:satMod xmlns:a8="http://schemas.openxmlformats.org/drawingml/2006/main" val="109000"/>
                <a8:tint xmlns:a8="http://schemas.openxmlformats.org/drawingml/2006/main" val="81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atMod xmlns:a8="http://schemas.openxmlformats.org/drawingml/2006/main" val="103000"/>
                <a8:lumMod xmlns:a8="http://schemas.openxmlformats.org/drawingml/2006/main" val="102000"/>
                <a8:tint xmlns:a8="http://schemas.openxmlformats.org/drawingml/2006/main" val="94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satMod xmlns:a8="http://schemas.openxmlformats.org/drawingml/2006/main" val="110000"/>
                <a8:lumMod xmlns:a8="http://schemas.openxmlformats.org/drawingml/2006/main" val="100000"/>
                <a8:shade xmlns:a8="http://schemas.openxmlformats.org/drawingml/2006/main" val="1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lumMod xmlns:a8="http://schemas.openxmlformats.org/drawingml/2006/main" val="99000"/>
                <a8:satMod xmlns:a8="http://schemas.openxmlformats.org/drawingml/2006/main" val="120000"/>
                <a8:shade xmlns:a8="http://schemas.openxmlformats.org/drawingml/2006/main" val="78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63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27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  <a4:ln xmlns:a4="http://schemas.openxmlformats.org/drawingml/2006/main" w="1905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  <a5:miter xmlns:a5="http://schemas.openxmlformats.org/drawingml/2006/main" lim="800000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/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57150" dir="5400000" dist="19050" algn="ctr" rotWithShape="0">
              <a7:srgbClr xmlns:a7="http://schemas.openxmlformats.org/drawingml/2006/main" val="000000">
                <a8:alpha xmlns:a8="http://schemas.openxmlformats.org/drawingml/2006/main" val="63000"/>
              </a7:srgbClr>
            </a6:outerShdw>
          </a5:effectLst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solidFill xmlns:a4="http://schemas.openxmlformats.org/drawingml/2006/main">
          <a5:schemeClr xmlns:a5="http://schemas.openxmlformats.org/drawingml/2006/main" val="phClr">
            <a6:tint xmlns:a6="http://schemas.openxmlformats.org/drawingml/2006/main" val="95000"/>
            <a6:satMod xmlns:a6="http://schemas.openxmlformats.org/drawingml/2006/main" val="170000"/>
          </a5:schemeClr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93000"/>
                <a8:satMod xmlns:a8="http://schemas.openxmlformats.org/drawingml/2006/main" val="150000"/>
                <a8:shade xmlns:a8="http://schemas.openxmlformats.org/drawingml/2006/main" val="98000"/>
                <a8:lumMod xmlns:a8="http://schemas.openxmlformats.org/drawingml/2006/main" val="102000"/>
              </a7:schemeClr>
            </a6:gs>
            <a6:gs xmlns:a6="http://schemas.openxmlformats.org/drawingml/2006/main" pos="50000">
              <a7:schemeClr xmlns:a7="http://schemas.openxmlformats.org/drawingml/2006/main" val="phClr">
                <a8:tint xmlns:a8="http://schemas.openxmlformats.org/drawingml/2006/main" val="98000"/>
                <a8:satMod xmlns:a8="http://schemas.openxmlformats.org/drawingml/2006/main" val="130000"/>
                <a8:shade xmlns:a8="http://schemas.openxmlformats.org/drawingml/2006/main" val="90000"/>
                <a8:lumMod xmlns:a8="http://schemas.openxmlformats.org/drawingml/2006/main" val="103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63000"/>
                <a8:satMod xmlns:a8="http://schemas.openxmlformats.org/drawingml/2006/main" val="120000"/>
              </a7:schemeClr>
            </a6:gs>
          </a5:gsLst>
          <a5:lin xmlns:a5="http://schemas.openxmlformats.org/drawingml/2006/main" ang="5400000" scaled="0"/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Application>Microsoft Office PowerPoint</Application>
  <PresentationFormat>On-screen Show (4:3)</PresentationFormat>
  <Slides>2</Slide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</dc:creator>
  <cp:lastModifiedBy>iqbal</cp:lastModifiedBy>
  <cp:revision>5</cp:revision>
  <dcterms:created xsi:type="dcterms:W3CDTF">2013-02-24T12:58:26.0000000Z</dcterms:created>
  <dcterms:modified xsi:type="dcterms:W3CDTF">2013-02-25T13:00:59.0000000Z</dcterms:modified>
  <cp:lastPrinted>1970-01-01T05:00:00Z</cp:lastPrinted>
</cp:coreProperties>
</file>