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F187870-345F-449F-9035-C5B9D1B4A2B3}" type="datetimeFigureOut">
              <a:rPr lang="en-US" smtClean="0">
                <a:effectLst/>
              </a:rPr>
              <a:t>10/21/2014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This is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This is Placeholder</a:t>
            </a: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Fatima</cp:lastModifiedBy>
  <cp:revision>4</cp:revision>
</cp:coreProperties>
</file>