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Java 7.2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7" id="2147483660"/>
    <p:sldMasterId r:id="rId8" id="2147483672"/>
    <p:sldMasterId r:id="rId9" id="2147483684"/>
    <p:sldMasterId r:id="rId10" id="2147483696"/>
    <p:sldMasterId r:id="rId11" id="2147483708"/>
    <p:sldMasterId r:id="rId12" id="2147483720"/>
    <p:sldMasterId r:id="rId13" id="2147483732"/>
    <p:sldMasterId r:id="rId14" id="2147483744"/>
    <p:sldMasterId r:id="rId15" id="2147483756"/>
    <p:sldMasterId r:id="rId16" id="2147483768"/>
    <p:sldMasterId r:id="rId17" id="2147483780"/>
  </p:sldMasterIdLst>
  <p:sldIdLst>
    <p:sldId r:id="rId2" id="256"/>
  </p:sldIdLst>
  <p:sldSz cx="9147573" cy="686068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5.xml" /><Relationship Id="rId11" Type="http://schemas.openxmlformats.org/officeDocument/2006/relationships/slideMaster" Target="slideMasters/slideMaster6.xml" /><Relationship Id="rId12" Type="http://schemas.openxmlformats.org/officeDocument/2006/relationships/slideMaster" Target="slideMasters/slideMaster7.xml" /><Relationship Id="rId13" Type="http://schemas.openxmlformats.org/officeDocument/2006/relationships/slideMaster" Target="slideMasters/slideMaster8.xml" /><Relationship Id="rId14" Type="http://schemas.openxmlformats.org/officeDocument/2006/relationships/slideMaster" Target="slideMasters/slideMaster9.xml" /><Relationship Id="rId15" Type="http://schemas.openxmlformats.org/officeDocument/2006/relationships/slideMaster" Target="slideMasters/slideMaster10.xml" /><Relationship Id="rId16" Type="http://schemas.openxmlformats.org/officeDocument/2006/relationships/slideMaster" Target="slideMasters/slideMaster11.xml" /><Relationship Id="rId17" Type="http://schemas.openxmlformats.org/officeDocument/2006/relationships/slideMaster" Target="slideMasters/slideMaster12.xml" /><Relationship Id="rId18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1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2.xml" /><Relationship Id="rId8" Type="http://schemas.openxmlformats.org/officeDocument/2006/relationships/slideMaster" Target="slideMasters/slideMaster3.xml" /><Relationship Id="rId9" Type="http://schemas.openxmlformats.org/officeDocument/2006/relationships/slideMaster" Target="slideMasters/slideMaster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0.xml" /><Relationship Id="rId10" Type="http://schemas.openxmlformats.org/officeDocument/2006/relationships/slideLayout" Target="../slideLayouts/slideLayout109.xml" /><Relationship Id="rId11" Type="http://schemas.openxmlformats.org/officeDocument/2006/relationships/slideLayout" Target="../slideLayouts/slideLayout110.xml" /><Relationship Id="rId12" Type="http://schemas.openxmlformats.org/officeDocument/2006/relationships/theme" Target="../theme/theme9.xml" /><Relationship Id="rId2" Type="http://schemas.openxmlformats.org/officeDocument/2006/relationships/slideLayout" Target="../slideLayouts/slideLayout101.xml" /><Relationship Id="rId3" Type="http://schemas.openxmlformats.org/officeDocument/2006/relationships/slideLayout" Target="../slideLayouts/slideLayout102.xml" /><Relationship Id="rId4" Type="http://schemas.openxmlformats.org/officeDocument/2006/relationships/slideLayout" Target="../slideLayouts/slideLayout103.xml" /><Relationship Id="rId5" Type="http://schemas.openxmlformats.org/officeDocument/2006/relationships/slideLayout" Target="../slideLayouts/slideLayout104.xml" /><Relationship Id="rId6" Type="http://schemas.openxmlformats.org/officeDocument/2006/relationships/slideLayout" Target="../slideLayouts/slideLayout105.xml" /><Relationship Id="rId7" Type="http://schemas.openxmlformats.org/officeDocument/2006/relationships/slideLayout" Target="../slideLayouts/slideLayout106.xml" /><Relationship Id="rId8" Type="http://schemas.openxmlformats.org/officeDocument/2006/relationships/slideLayout" Target="../slideLayouts/slideLayout107.xml" /><Relationship Id="rId9" Type="http://schemas.openxmlformats.org/officeDocument/2006/relationships/slideLayout" Target="../slideLayouts/slideLayout108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10" Type="http://schemas.openxmlformats.org/officeDocument/2006/relationships/slideLayout" Target="../slideLayouts/slideLayout120.xml" /><Relationship Id="rId11" Type="http://schemas.openxmlformats.org/officeDocument/2006/relationships/slideLayout" Target="../slideLayouts/slideLayout121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112.xml" /><Relationship Id="rId3" Type="http://schemas.openxmlformats.org/officeDocument/2006/relationships/slideLayout" Target="../slideLayouts/slideLayout113.xml" /><Relationship Id="rId4" Type="http://schemas.openxmlformats.org/officeDocument/2006/relationships/slideLayout" Target="../slideLayouts/slideLayout114.xml" /><Relationship Id="rId5" Type="http://schemas.openxmlformats.org/officeDocument/2006/relationships/slideLayout" Target="../slideLayouts/slideLayout115.xml" /><Relationship Id="rId6" Type="http://schemas.openxmlformats.org/officeDocument/2006/relationships/slideLayout" Target="../slideLayouts/slideLayout116.xml" /><Relationship Id="rId7" Type="http://schemas.openxmlformats.org/officeDocument/2006/relationships/slideLayout" Target="../slideLayouts/slideLayout117.xml" /><Relationship Id="rId8" Type="http://schemas.openxmlformats.org/officeDocument/2006/relationships/slideLayout" Target="../slideLayouts/slideLayout118.xml" /><Relationship Id="rId9" Type="http://schemas.openxmlformats.org/officeDocument/2006/relationships/slideLayout" Target="../slideLayouts/slideLayout119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Relationship Id="rId10" Type="http://schemas.openxmlformats.org/officeDocument/2006/relationships/slideLayout" Target="../slideLayouts/slideLayout131.xml" /><Relationship Id="rId11" Type="http://schemas.openxmlformats.org/officeDocument/2006/relationships/slideLayout" Target="../slideLayouts/slideLayout13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23.xml" /><Relationship Id="rId3" Type="http://schemas.openxmlformats.org/officeDocument/2006/relationships/slideLayout" Target="../slideLayouts/slideLayout124.xml" /><Relationship Id="rId4" Type="http://schemas.openxmlformats.org/officeDocument/2006/relationships/slideLayout" Target="../slideLayouts/slideLayout125.xml" /><Relationship Id="rId5" Type="http://schemas.openxmlformats.org/officeDocument/2006/relationships/slideLayout" Target="../slideLayouts/slideLayout126.xml" /><Relationship Id="rId6" Type="http://schemas.openxmlformats.org/officeDocument/2006/relationships/slideLayout" Target="../slideLayouts/slideLayout127.xml" /><Relationship Id="rId7" Type="http://schemas.openxmlformats.org/officeDocument/2006/relationships/slideLayout" Target="../slideLayouts/slideLayout128.xml" /><Relationship Id="rId8" Type="http://schemas.openxmlformats.org/officeDocument/2006/relationships/slideLayout" Target="../slideLayouts/slideLayout129.xml" /><Relationship Id="rId9" Type="http://schemas.openxmlformats.org/officeDocument/2006/relationships/slideLayout" Target="../slideLayouts/slideLayout130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12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theme" Target="../theme/theme10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76.xml" /><Relationship Id="rId11" Type="http://schemas.openxmlformats.org/officeDocument/2006/relationships/slideLayout" Target="../slideLayouts/slideLayout7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68.xml" /><Relationship Id="rId3" Type="http://schemas.openxmlformats.org/officeDocument/2006/relationships/slideLayout" Target="../slideLayouts/slideLayout69.xml" /><Relationship Id="rId4" Type="http://schemas.openxmlformats.org/officeDocument/2006/relationships/slideLayout" Target="../slideLayouts/slideLayout70.xml" /><Relationship Id="rId5" Type="http://schemas.openxmlformats.org/officeDocument/2006/relationships/slideLayout" Target="../slideLayouts/slideLayout71.xml" /><Relationship Id="rId6" Type="http://schemas.openxmlformats.org/officeDocument/2006/relationships/slideLayout" Target="../slideLayouts/slideLayout72.xml" /><Relationship Id="rId7" Type="http://schemas.openxmlformats.org/officeDocument/2006/relationships/slideLayout" Target="../slideLayouts/slideLayout73.xml" /><Relationship Id="rId8" Type="http://schemas.openxmlformats.org/officeDocument/2006/relationships/slideLayout" Target="../slideLayouts/slideLayout74.xml" /><Relationship Id="rId9" Type="http://schemas.openxmlformats.org/officeDocument/2006/relationships/slideLayout" Target="../slideLayouts/slideLayout75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10" Type="http://schemas.openxmlformats.org/officeDocument/2006/relationships/slideLayout" Target="../slideLayouts/slideLayout87.xml" /><Relationship Id="rId11" Type="http://schemas.openxmlformats.org/officeDocument/2006/relationships/slideLayout" Target="../slideLayouts/slideLayout88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79.xml" /><Relationship Id="rId3" Type="http://schemas.openxmlformats.org/officeDocument/2006/relationships/slideLayout" Target="../slideLayouts/slideLayout80.xml" /><Relationship Id="rId4" Type="http://schemas.openxmlformats.org/officeDocument/2006/relationships/slideLayout" Target="../slideLayouts/slideLayout81.xml" /><Relationship Id="rId5" Type="http://schemas.openxmlformats.org/officeDocument/2006/relationships/slideLayout" Target="../slideLayouts/slideLayout82.xml" /><Relationship Id="rId6" Type="http://schemas.openxmlformats.org/officeDocument/2006/relationships/slideLayout" Target="../slideLayouts/slideLayout83.xml" /><Relationship Id="rId7" Type="http://schemas.openxmlformats.org/officeDocument/2006/relationships/slideLayout" Target="../slideLayouts/slideLayout84.xml" /><Relationship Id="rId8" Type="http://schemas.openxmlformats.org/officeDocument/2006/relationships/slideLayout" Target="../slideLayouts/slideLayout85.xml" /><Relationship Id="rId9" Type="http://schemas.openxmlformats.org/officeDocument/2006/relationships/slideLayout" Target="../slideLayouts/slideLayout86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Relationship Id="rId10" Type="http://schemas.openxmlformats.org/officeDocument/2006/relationships/slideLayout" Target="../slideLayouts/slideLayout98.xml" /><Relationship Id="rId11" Type="http://schemas.openxmlformats.org/officeDocument/2006/relationships/slideLayout" Target="../slideLayouts/slideLayout99.xml" /><Relationship Id="rId12" Type="http://schemas.openxmlformats.org/officeDocument/2006/relationships/theme" Target="../theme/theme8.xml" /><Relationship Id="rId2" Type="http://schemas.openxmlformats.org/officeDocument/2006/relationships/slideLayout" Target="../slideLayouts/slideLayout90.xml" /><Relationship Id="rId3" Type="http://schemas.openxmlformats.org/officeDocument/2006/relationships/slideLayout" Target="../slideLayouts/slideLayout91.xml" /><Relationship Id="rId4" Type="http://schemas.openxmlformats.org/officeDocument/2006/relationships/slideLayout" Target="../slideLayouts/slideLayout92.xml" /><Relationship Id="rId5" Type="http://schemas.openxmlformats.org/officeDocument/2006/relationships/slideLayout" Target="../slideLayouts/slideLayout93.xml" /><Relationship Id="rId6" Type="http://schemas.openxmlformats.org/officeDocument/2006/relationships/slideLayout" Target="../slideLayouts/slideLayout94.xml" /><Relationship Id="rId7" Type="http://schemas.openxmlformats.org/officeDocument/2006/relationships/slideLayout" Target="../slideLayouts/slideLayout95.xml" /><Relationship Id="rId8" Type="http://schemas.openxmlformats.org/officeDocument/2006/relationships/slideLayout" Target="../slideLayouts/slideLayout96.xml" /><Relationship Id="rId9" Type="http://schemas.openxmlformats.org/officeDocument/2006/relationships/slideLayout" Target="../slideLayouts/slideLayout9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Office-Them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dirty="1">
                <a:solidFill>
                  <a:srgbClr val="000000"/>
                </a:solidFill>
                <a:latin typeface="Calibri"/>
              </a:rPr>
              <a:t>Fifth level</a:t>
            </a:r>
            <a:endParaRPr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9-picTx-Picture-with-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1792988" y="4802475"/>
            <a:ext cx="5488544" cy="566957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2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pic" idx="4294967295"/>
          </p:nvPr>
        </p:nvSpPr>
        <p:spPr>
          <a:xfrm>
            <a:off x="1792988" y="613015"/>
            <a:ext cx="5488544" cy="411640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endParaRPr sz="32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1792988" y="5369433"/>
            <a:ext cx="5488544" cy="80517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sz="14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10-vertTx-Title-and-Vertical-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600825"/>
            <a:ext cx="8232815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dirty="1">
                <a:solidFill>
                  <a:srgbClr val="000000"/>
                </a:solidFill>
                <a:latin typeface="Calibri"/>
              </a:rPr>
              <a:t>Fifth level</a:t>
            </a:r>
            <a:endParaRPr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11-vertTitleAndTx-Vertical-Title-and-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631991" y="274747"/>
            <a:ext cx="2058204" cy="5853815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8" y="274747"/>
            <a:ext cx="6022149" cy="5853815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dirty="1">
                <a:solidFill>
                  <a:srgbClr val="000000"/>
                </a:solidFill>
                <a:latin typeface="Calibri"/>
              </a:rPr>
              <a:t>Fifth level</a:t>
            </a:r>
            <a:endParaRPr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1-title-Title-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sz="3200" dirty="1">
                <a:solidFill>
                  <a:srgbClr val="898989"/>
                </a:solidFill>
                <a:latin typeface="Calibri"/>
              </a:rPr>
              <a:t>Click to edit Master subtitle style</a:t>
            </a:r>
            <a:endParaRPr sz="3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8232815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dirty="1">
                <a:solidFill>
                  <a:srgbClr val="000000"/>
                </a:solidFill>
                <a:latin typeface="Calibri"/>
              </a:rPr>
              <a:t>Fifth level</a:t>
            </a:r>
            <a:endParaRPr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3-secHead-Section-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722594" y="4408618"/>
            <a:ext cx="7775437" cy="1362604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000" b="1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722594" y="2907849"/>
            <a:ext cx="7775437" cy="1500769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None/>
            </a:pPr>
            <a:r>
              <a:rPr sz="2000" dirty="1">
                <a:solidFill>
                  <a:srgbClr val="898989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4-twoObj-Two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457379" y="1600825"/>
            <a:ext cx="4040181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8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4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0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8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800" dirty="1">
                <a:solidFill>
                  <a:srgbClr val="000000"/>
                </a:solidFill>
                <a:latin typeface="Calibri"/>
              </a:rPr>
              <a:t>Fifth level</a:t>
            </a:r>
            <a:endParaRPr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650013" y="1600825"/>
            <a:ext cx="4040181" cy="452772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8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4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0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8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800" dirty="1">
                <a:solidFill>
                  <a:srgbClr val="000000"/>
                </a:solidFill>
                <a:latin typeface="Calibri"/>
              </a:rPr>
              <a:t>Fifth level</a:t>
            </a:r>
            <a:endParaRPr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5-twoTxTwoObj-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body" idx="4294967295"/>
          </p:nvPr>
        </p:nvSpPr>
        <p:spPr>
          <a:xfrm>
            <a:off x="457379" y="1535713"/>
            <a:ext cx="4041763" cy="640010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sz="2400" b="1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9" name="New shape"/>
          <p:cNvSpPr txBox="1"/>
          <p:nvPr>
            <p:ph idx="4294967295"/>
          </p:nvPr>
        </p:nvSpPr>
        <p:spPr>
          <a:xfrm>
            <a:off x="457379" y="2175723"/>
            <a:ext cx="4041763" cy="3952831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18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6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600" dirty="1">
                <a:solidFill>
                  <a:srgbClr val="000000"/>
                </a:solidFill>
                <a:latin typeface="Calibri"/>
              </a:rPr>
              <a:t>Fifth level</a:t>
            </a:r>
            <a:endParaRPr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body" idx="4294967295"/>
          </p:nvPr>
        </p:nvSpPr>
        <p:spPr>
          <a:xfrm>
            <a:off x="4646839" y="1535713"/>
            <a:ext cx="4043355" cy="640010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sz="2400" b="1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1" name="New shape"/>
          <p:cNvSpPr txBox="1"/>
          <p:nvPr>
            <p:ph idx="4294967295"/>
          </p:nvPr>
        </p:nvSpPr>
        <p:spPr>
          <a:xfrm>
            <a:off x="4646839" y="2175723"/>
            <a:ext cx="4043355" cy="3952831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18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16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1600" dirty="1">
                <a:solidFill>
                  <a:srgbClr val="000000"/>
                </a:solidFill>
                <a:latin typeface="Calibri"/>
              </a:rPr>
              <a:t>Fifth level</a:t>
            </a:r>
            <a:endParaRPr sz="16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3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4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6-titleOnly-Title-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4747"/>
            <a:ext cx="8232815" cy="1143447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0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7-blank-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ster1-Layout8-objTx-Content-with-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w shape"/>
          <p:cNvSpPr txBox="1"/>
          <p:nvPr>
            <p:ph type="title" idx="4294967295"/>
          </p:nvPr>
        </p:nvSpPr>
        <p:spPr>
          <a:xfrm>
            <a:off x="457379" y="273156"/>
            <a:ext cx="3009487" cy="1162501"/>
          </a:xfrm>
          <a:prstGeom prst="rect"/>
        </p:spPr>
        <p:txBody>
          <a:bodyPr lIns="91476" tIns="45738" rIns="91476" bIns="45738" anchor="b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dirty="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sz="2000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New shape"/>
          <p:cNvSpPr txBox="1"/>
          <p:nvPr>
            <p:ph idx="4294967295"/>
          </p:nvPr>
        </p:nvSpPr>
        <p:spPr>
          <a:xfrm>
            <a:off x="3576445" y="273156"/>
            <a:ext cx="5113749" cy="5855398"/>
          </a:xfrm>
          <a:prstGeom prst="rect"/>
        </p:spPr>
        <p:txBody>
          <a:bodyPr lIns="91476" tIns="45738" rIns="91476" bIns="45738" anchor="t" anchorCtr="1" compatLnSpc="1"/>
          <a:lstStyle/>
          <a:p>
            <a:pPr marL="343034" marR="0" lvl="0" indent="-343034" algn="l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32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240" marR="0" lvl="1" indent="-285862" algn="l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800" dirty="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447" marR="0" lvl="2" indent="-228689" algn="l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/>
              <a:buChar char="•"/>
            </a:pPr>
            <a:r>
              <a:rPr sz="2400" dirty="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825" marR="0" lvl="3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–"/>
            </a:pPr>
            <a:r>
              <a:rPr sz="2000" dirty="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8204" marR="0" lvl="4" indent="-228689" algn="l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/>
              <a:buChar char="»"/>
            </a:pPr>
            <a:r>
              <a:rPr sz="2000" dirty="1">
                <a:solidFill>
                  <a:srgbClr val="000000"/>
                </a:solidFill>
                <a:latin typeface="Calibri"/>
              </a:rPr>
              <a:t>Fifth level</a:t>
            </a:r>
            <a:endParaRPr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New shape"/>
          <p:cNvSpPr txBox="1"/>
          <p:nvPr>
            <p:ph type="body" idx="4294967295"/>
          </p:nvPr>
        </p:nvSpPr>
        <p:spPr>
          <a:xfrm>
            <a:off x="457379" y="1435657"/>
            <a:ext cx="3009487" cy="4692897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l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sz="1400" dirty="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10" name="New shape"/>
          <p:cNvSpPr txBox="1"/>
          <p:nvPr>
            <p:ph type="dt" idx="4294967295"/>
          </p:nvPr>
        </p:nvSpPr>
        <p:spPr>
          <a:xfrm>
            <a:off x="457379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1" name="New shape"/>
          <p:cNvSpPr txBox="1"/>
          <p:nvPr>
            <p:ph type="ftr" idx="4294967295"/>
          </p:nvPr>
        </p:nvSpPr>
        <p:spPr>
          <a:xfrm>
            <a:off x="3125424" y="6358835"/>
            <a:ext cx="2896734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12" name="New shape"/>
          <p:cNvSpPr txBox="1"/>
          <p:nvPr>
            <p:ph type="sldNum" idx="4294967295"/>
          </p:nvPr>
        </p:nvSpPr>
        <p:spPr>
          <a:xfrm>
            <a:off x="6555763" y="6358835"/>
            <a:ext cx="2134431" cy="365272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>
              <a:solidFill>
                <a:srgbClr val="898989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 txBox="1"/>
          <p:nvPr>
            <p:ph type="title" idx="4294967295"/>
          </p:nvPr>
        </p:nvSpPr>
        <p:spPr>
          <a:xfrm>
            <a:off x="686068" y="2131256"/>
            <a:ext cx="7775437" cy="1470600"/>
          </a:xfrm>
          <a:prstGeom prst="rect"/>
        </p:spPr>
        <p:txBody>
          <a:bodyPr lIns="91476" tIns="45738" rIns="91476" bIns="45738" anchor="ctr" anchorCtr="1" compatLnSpc="1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4400" dirty="1">
                <a:solidFill>
                  <a:srgbClr val="000000"/>
                </a:solidFill>
                <a:latin typeface="Calibri"/>
              </a:rPr>
              <a:t>Aspose.Slides</a:t>
            </a:r>
            <a:endParaRPr sz="4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New shape"/>
          <p:cNvSpPr txBox="1"/>
          <p:nvPr>
            <p:ph type="subTitle" idx="4294967295"/>
          </p:nvPr>
        </p:nvSpPr>
        <p:spPr>
          <a:xfrm>
            <a:off x="1372136" y="3887719"/>
            <a:ext cx="6403301" cy="1753288"/>
          </a:xfrm>
          <a:prstGeom prst="rect"/>
        </p:spPr>
        <p:txBody>
          <a:bodyPr lIns="91476" tIns="45738" rIns="91476" bIns="45738" anchor="t" anchorCtr="1" compatLnSpc="1"/>
          <a:lstStyle/>
          <a:p>
            <a:pPr marL="0" marR="0" indent="0" algn="ctr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</a:pPr>
            <a:r>
              <a:rPr sz="3200" dirty="1">
                <a:solidFill>
                  <a:srgbClr val="898989"/>
                </a:solidFill>
                <a:latin typeface="Calibri"/>
              </a:rPr>
              <a:t>Test Slide</a:t>
            </a:r>
            <a:endParaRPr sz="32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8306" y="2645479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7.2.0.0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3.26"/>
  <p1:tag xmlns:p1="http://schemas.openxmlformats.org/presentationml/2006/main" name="AS_TITLE" val="Aspose.Slides for Java"/>
  <p1:tag xmlns:p1="http://schemas.openxmlformats.org/presentationml/2006/main" name="AS_VERSION" val="7.2.0.0"/>
</p:tagLst>
</file>

<file path=ppt/theme/theme1.xml><?xml version="1.0" encoding="utf-8"?>
<a:theme xmlns:a="http://schemas.openxmlformats.org/drawingml/2006/main" name="Master1-Layout6-titleOnly-Title-Only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10.xml><?xml version="1.0" encoding="utf-8"?>
<a:theme xmlns:a="http://schemas.openxmlformats.org/drawingml/2006/main" name="Master1-Layout5-twoTxTwoObj-Comparison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11.xml><?xml version="1.0" encoding="utf-8"?>
<a:theme xmlns:a="http://schemas.openxmlformats.org/drawingml/2006/main" name="Master1-Office-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12.xml><?xml version="1.0" encoding="utf-8"?>
<a:theme xmlns:a="http://schemas.openxmlformats.org/drawingml/2006/main" name="Master1-Layout3-secHead-Section-Header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Master1-Layout11-vertTitleAndTx-Vertical-Title-and-Text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3.xml><?xml version="1.0" encoding="utf-8"?>
<a:theme xmlns:a="http://schemas.openxmlformats.org/drawingml/2006/main" name="Master1-Layout1-title-Title-Slid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4.xml><?xml version="1.0" encoding="utf-8"?>
<a:theme xmlns:a="http://schemas.openxmlformats.org/drawingml/2006/main" name="Master1-Layout10-vertTx-Title-and-Vertical-Text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5.xml><?xml version="1.0" encoding="utf-8"?>
<a:theme xmlns:a="http://schemas.openxmlformats.org/drawingml/2006/main" name="Master1-Layout2-obj-Title-and-Content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6.xml><?xml version="1.0" encoding="utf-8"?>
<a:theme xmlns:a="http://schemas.openxmlformats.org/drawingml/2006/main" name="Master1-Layout7-blank-Blank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7.xml><?xml version="1.0" encoding="utf-8"?>
<a:theme xmlns:a="http://schemas.openxmlformats.org/drawingml/2006/main" name="Master1-Layout4-twoObj-Two-Content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8.xml><?xml version="1.0" encoding="utf-8"?>
<a:theme xmlns:a="http://schemas.openxmlformats.org/drawingml/2006/main" name="Master1-Layout8-objTx-Content-with-Caption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ppt/theme/theme9.xml><?xml version="1.0" encoding="utf-8"?>
<a:theme xmlns:a="http://schemas.openxmlformats.org/drawingml/2006/main" name="Master1-Layout9-picTx-Picture-with-Caption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MoolBoran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imes New Roman"/>
        <a4:font xmlns:a4="http://schemas.openxmlformats.org/drawingml/2006/main" script="Mlym" typeface="Kartika"/>
        <a4:font xmlns:a4="http://schemas.openxmlformats.org/drawingml/2006/main" script="Thai" typeface="Angsana New"/>
        <a4:font xmlns:a4="http://schemas.openxmlformats.org/drawingml/2006/main" script="Ethi" typeface="Nyala"/>
        <a4:font xmlns:a4="http://schemas.openxmlformats.org/drawingml/2006/main" script="Hebr" typeface="Times New Roman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Times New Roman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Ｐゴシック"/>
        <a4:font xmlns:a4="http://schemas.openxmlformats.org/drawingml/2006/main" script="Guru" typeface="Raavi"/>
        <a4:font xmlns:a4="http://schemas.openxmlformats.org/drawingml/2006/main" script="Geor" typeface="Sylfaen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Uigh" typeface="Microsoft Uighur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Arial"/>
        <a4:font xmlns:a4="http://schemas.openxmlformats.org/drawingml/2006/main" script="Mlym" typeface="Kartika"/>
        <a4:font xmlns:a4="http://schemas.openxmlformats.org/drawingml/2006/main" script="Thai" typeface="Cordia New"/>
        <a4:font xmlns:a4="http://schemas.openxmlformats.org/drawingml/2006/main" script="Ethi" typeface="Nyala"/>
        <a4:font xmlns:a4="http://schemas.openxmlformats.org/drawingml/2006/main" script="Hebr" typeface="Arial"/>
        <a4:font xmlns:a4="http://schemas.openxmlformats.org/drawingml/2006/main" script="Sinh" typeface="Iskoola Pota"/>
        <a4:font xmlns:a4="http://schemas.openxmlformats.org/drawingml/2006/main" script="Gujr" typeface="Shruti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Tibt" typeface="Microsoft Himalaya"/>
        <a4:font xmlns:a4="http://schemas.openxmlformats.org/drawingml/2006/main" script="Viet" typeface="Arial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MicrosoftOffice/12.0 MicrosoftPowerPoint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Aspose.Slides</dc:title>
  <dc:creator>Administrator</dc:creator>
  <cp:lastModifiedBy>Administrator</cp:lastModifiedBy>
  <cp:revision>1</cp:revision>
  <dcterms:created xsi:type="dcterms:W3CDTF">2013-04-14T17:46:18.0000000Z</dcterms:created>
  <dcterms:modified xsi:type="dcterms:W3CDTF">2013-04-14T17:47:27.0000000Z</dcterms:modified>
  <cp:lastPrinted>1970-01-01T05:00:00Z</cp:lastPrinted>
</cp:coreProperties>
</file>