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 />
  <Relationship Id="rId2" Type="http://schemas.openxmlformats.org/package/2006/relationships/metadata/thumbnail" Target="docProps/thumbnail.jpeg" />
  <Relationship Id="rId3" Type="http://schemas.openxmlformats.org/package/2006/relationships/metadata/core-properties" Target="docProps/core.xml" />
  <Relationship Id="rId4" Type="http://schemas.openxmlformats.org/officeDocument/2006/relationships/extended-properties" Target="docProps/app.xml" />
</Relationships>
</file>

<file path=ppt/presentation.xml><?xml version="1.0" encoding="utf-8"?>
<!--Generated by Aspose.Slides for .NET 7.4.0.0-->
<!--Generated by Aspose.Slides for Java 7.5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 />
  <Relationship Id="rId2" Type="http://schemas.openxmlformats.org/officeDocument/2006/relationships/slide" Target="slides/slide1.xml" />
  <Relationship Id="rId3" Type="http://schemas.openxmlformats.org/officeDocument/2006/relationships/presProps" Target="presProps.xml" />
  <Relationship Id="rId4" Type="http://schemas.openxmlformats.org/officeDocument/2006/relationships/viewProps" Target="viewProps.xml" />
  <Relationship Id="rId5" Type="http://schemas.openxmlformats.org/officeDocument/2006/relationships/theme" Target="theme/theme1.xml" />
  <Relationship Id="rId6" Type="http://schemas.openxmlformats.org/officeDocument/2006/relationships/tableStyles" Target="tableStyles.xml" />
  <Relationship Id="rId7" Type="http://schemas.openxmlformats.org/officeDocument/2006/relationships/tags" Target="tags/tag1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  <Relationship Id="rId10" Type="http://schemas.openxmlformats.org/officeDocument/2006/relationships/slideLayout" Target="../slideLayouts/slideLayout10.xml" />
  <Relationship Id="rId11" Type="http://schemas.openxmlformats.org/officeDocument/2006/relationships/slideLayout" Target="../slideLayouts/slideLayout11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3" Type="http://schemas.openxmlformats.org/officeDocument/2006/relationships/slideLayout" Target="../slideLayouts/slideLayout3.xml" />
  <Relationship Id="rId4" Type="http://schemas.openxmlformats.org/officeDocument/2006/relationships/slideLayout" Target="../slideLayouts/slideLayout4.xml" />
  <Relationship Id="rId5" Type="http://schemas.openxmlformats.org/officeDocument/2006/relationships/slideLayout" Target="../slideLayouts/slideLayout5.xml" />
  <Relationship Id="rId6" Type="http://schemas.openxmlformats.org/officeDocument/2006/relationships/slideLayout" Target="../slideLayouts/slideLayout6.xml" />
  <Relationship Id="rId7" Type="http://schemas.openxmlformats.org/officeDocument/2006/relationships/slideLayout" Target="../slideLayouts/slideLayout7.xml" />
  <Relationship Id="rId8" Type="http://schemas.openxmlformats.org/officeDocument/2006/relationships/slideLayout" Target="../slideLayouts/slideLayout8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/>
                    <a:lstStyle/>
                    <a:p>
                      <a:r>
                        <a:rPr dirty="1"/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dirty="1"/>
                        <a:t>New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/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7.4.0.0</a:t>
            </a:r>
          </a:p>
          <a:p>
            <a:pPr algn="ctr"/>
            <a:r>
              <a:t>Copyright 2004-2013 Aspose Pty Ltd.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7.5.1.0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7.10"/>
  <p1:tag xmlns:p1="http://schemas.openxmlformats.org/presentationml/2006/main" name="AS_TITLE" val="Aspose.Slides for Java"/>
  <p1:tag xmlns:p1="http://schemas.openxmlformats.org/presentationml/2006/main" name="AS_VERSION" val="7.5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Thaa" typeface="MV Boli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Viet" typeface="Times New Roman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Thaa" typeface="MV Boli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Viet" typeface="Arial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7.4.0.0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</dc:title>
  <dc:creator>
  </dc:creator>
  <cp:lastModifiedBy>
  </cp:lastModifiedBy>
  <cp:revision>1</cp:revision>
  <dcterms:created xsi:type="dcterms:W3CDTF">2013-07-15T12:42:20.0000000Z</dcterms:created>
  <dcterms:modified xsi:type="dcterms:W3CDTF">2013-07-15T12:42:20.0000000Z</dcterms:modified>
  <cp:lastPrinted>1970-01-01T05:00:00Z</cp:lastPrinted>
</cp:coreProperties>
</file>