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<Relationship Id="rId1" Type="http://schemas.openxmlformats.org/officeDocument/2006/relationships/officeDocument" Target="ppt/presentation.xml" />
  <Relationship Id="rId2" Type="http://schemas.openxmlformats.org/package/2006/relationships/metadata/thumbnail" Target="docProps/thumbnail.jpeg" />
  <Relationship Id="rId3" Type="http://schemas.openxmlformats.org/package/2006/relationships/metadata/core-properties" Target="docProps/core.xml" />
  <Relationship Id="rId4" Type="http://schemas.openxmlformats.org/officeDocument/2006/relationships/extended-properties" Target="docProps/app.xml" />
</Relationships>
</file>

<file path=ppt/presentation.xml><?xml version="1.0" encoding="utf-8"?>
<!--Generated by Aspose.Slides for Java 7.5.1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slideMasters/slideMaster1.xml" />
  <Relationship Id="rId2" Type="http://schemas.openxmlformats.org/officeDocument/2006/relationships/slide" Target="slides/slide1.xml" />
  <Relationship Id="rId3" Type="http://schemas.openxmlformats.org/officeDocument/2006/relationships/presProps" Target="presProps.xml" />
  <Relationship Id="rId4" Type="http://schemas.openxmlformats.org/officeDocument/2006/relationships/viewProps" Target="viewProps.xml" />
  <Relationship Id="rId5" Type="http://schemas.openxmlformats.org/officeDocument/2006/relationships/theme" Target="theme/theme1.xml" />
  <Relationship Id="rId6" Type="http://schemas.openxmlformats.org/officeDocument/2006/relationships/tableStyles" Target="tableStyles.xml" />
  <Relationship Id="rId7" Type="http://schemas.openxmlformats.org/officeDocument/2006/relationships/tags" Target="tags/tag1.xml" />
</Relationships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  <Relationship Id="rId10" Type="http://schemas.openxmlformats.org/officeDocument/2006/relationships/slideLayout" Target="../slideLayouts/slideLayout10.xml" />
  <Relationship Id="rId11" Type="http://schemas.openxmlformats.org/officeDocument/2006/relationships/slideLayout" Target="../slideLayouts/slideLayout11.xml" />
  <Relationship Id="rId12" Type="http://schemas.openxmlformats.org/officeDocument/2006/relationships/theme" Target="../theme/theme1.xml" />
  <Relationship Id="rId2" Type="http://schemas.openxmlformats.org/officeDocument/2006/relationships/slideLayout" Target="../slideLayouts/slideLayout2.xml" />
  <Relationship Id="rId3" Type="http://schemas.openxmlformats.org/officeDocument/2006/relationships/slideLayout" Target="../slideLayouts/slideLayout3.xml" />
  <Relationship Id="rId4" Type="http://schemas.openxmlformats.org/officeDocument/2006/relationships/slideLayout" Target="../slideLayouts/slideLayout4.xml" />
  <Relationship Id="rId5" Type="http://schemas.openxmlformats.org/officeDocument/2006/relationships/slideLayout" Target="../slideLayouts/slideLayout5.xml" />
  <Relationship Id="rId6" Type="http://schemas.openxmlformats.org/officeDocument/2006/relationships/slideLayout" Target="../slideLayouts/slideLayout6.xml" />
  <Relationship Id="rId7" Type="http://schemas.openxmlformats.org/officeDocument/2006/relationships/slideLayout" Target="../slideLayouts/slideLayout7.xml" />
  <Relationship Id="rId8" Type="http://schemas.openxmlformats.org/officeDocument/2006/relationships/slideLayout" Target="../slideLayouts/slideLayout8.xml" />
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7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905000" y="1905000"/>
            <a:ext cx="3175000" cy="3175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1"/>
              <a:t>Animated TextBox</a:t>
            </a:r>
          </a:p>
        </p:txBody>
      </p:sp>
      <p:sp>
        <p:nvSpPr>
          <p:cNvPr id="3" name="New shape"/>
          <p:cNvSpPr/>
          <p:nvPr/>
        </p:nvSpPr>
        <p:spPr>
          <a:xfrm>
            <a:off x="127000" y="127000"/>
            <a:ext cx="254000" cy="254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7.5.1.0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 -0.05062 0.075 -0.08259 0.125 -0.08259 C 0.175 -0.08259 0.22 -0.05062 0.25 0 C 0.22 0.05062 0.175 0.08259 0.125 0.08259 C 0.075 0.08259 0.03 0.05062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by x="0" y="0"/>
                                      <p:from x="0" y="0"/>
                                      <p:to x="0" y="0"/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" pathEditMode="relative" ptsTypes="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by x="0" y="0"/>
                                      <p:from x="0" y="0"/>
                                      <p:to x="0" y="0"/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1:bldP xmlns:p1="http://schemas.openxmlformats.org/presentationml/2006/main" spid="2" grpId="0" uiExpand="0" advAuto="indefinite" build="whole" animBg="1"/>
      <p1:bldP xmlns:p1="http://schemas.openxmlformats.org/presentationml/2006/main" spid="2" grpId="1" uiExpand="0" advAuto="indefinite" build="whole" animBg="1"/>
    </p:bldLst>
  </p:timing>
</p:sld>
</file>

<file path=ppt/tags/tag1.xml><?xml version="1.0" encoding="utf-8"?>
<p:tagLst xmlns:p="http://schemas.openxmlformats.org/presentationml/2006/main">
  <p1:tag xmlns:p1="http://schemas.openxmlformats.org/presentationml/2006/main" name="AS_RELEASE_DATE" val="2013.07.10"/>
  <p1:tag xmlns:p1="http://schemas.openxmlformats.org/presentationml/2006/main" name="AS_TITLE" val="Aspose.Slides for Java"/>
  <p1:tag xmlns:p1="http://schemas.openxmlformats.org/presentationml/2006/main" name="AS_VERSION" val="7.5.1.0"/>
</p:tagLst>
</file>

<file path=ppt/theme/theme1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MoolBoran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imes New Roman"/>
        <a4:font xmlns:a4="http://schemas.openxmlformats.org/drawingml/2006/main" script="Mlym" typeface="Kartika"/>
        <a4:font xmlns:a4="http://schemas.openxmlformats.org/drawingml/2006/main" script="Thai" typeface="Angsana New"/>
        <a4:font xmlns:a4="http://schemas.openxmlformats.org/drawingml/2006/main" script="Ethi" typeface="Nyala"/>
        <a4:font xmlns:a4="http://schemas.openxmlformats.org/drawingml/2006/main" script="Hebr" typeface="Times New Roman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Times New Roman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Arial"/>
        <a4:font xmlns:a4="http://schemas.openxmlformats.org/drawingml/2006/main" script="Mlym" typeface="Kartika"/>
        <a4:font xmlns:a4="http://schemas.openxmlformats.org/drawingml/2006/main" script="Thai" typeface="Cordia New"/>
        <a4:font xmlns:a4="http://schemas.openxmlformats.org/drawingml/2006/main" script="Ethi" typeface="Nyala"/>
        <a4:font xmlns:a4="http://schemas.openxmlformats.org/drawingml/2006/main" script="Hebr" typeface="Arial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Arial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Aspose.Slides for Java 7.5.1.0</Application>
  <PresentationFormat>Экран (4:3)</PresentationFormat>
  <Slides>1</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
  </dc:title>
  <dc:creator>
  </dc:creator>
  <cp:lastModifiedBy>
  </cp:lastModifiedBy>
  <cp:revision>1</cp:revision>
  <dcterms:created xsi:type="dcterms:W3CDTF">2013-07-29T11:20:24Z</dcterms:created>
  <dcterms:modified xsi:type="dcterms:W3CDTF">2013-07-29T11:20:24Z</dcterms:modified>
  <cp:lastPrinted>1970-01-01T05:00:00Z</cp:lastPrinted>
</cp:coreProperties>
</file>