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3d3" qsCatId="3D" csTypeId="urn:microsoft.com/office/officeart/2005/8/colors/accent1_2" phldr="0"/>
      <dgm:spPr/>
      <dgm:t>
        <a:bodyPr/>
        <a:lstStyle/>
        <a:p>
          <a:endParaRPr lang="en-US">
            <a:effectLst/>
          </a:endParaRPr>
        </a:p>
      </dgm:t>
    </dgm:pt>
    <dgm:pt modelId="{5F45D818-FF2E-4103-B428-6BCDF4646EDC}" type="parTrans" cxnId="{A1D32D32-0142-4DBC-A78F-E447219069DC}">
      <dgm:prSet/>
      <dgm:spPr/>
      <dgm:t>
        <a:bodyPr/>
        <a:lstStyle/>
        <a:p>
          <a:endParaRPr lang="en-US">
            <a:effectLst/>
          </a:endParaRPr>
        </a:p>
      </dgm:t>
    </dgm:pt>
    <dgm:pt modelId="{F3126B05-B37A-4D96-A264-97F053F506AB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9C924E15-985F-4B73-BE24-41329DDEDEC6}" type="sibTrans" cxnId="{A1D32D32-0142-4DBC-A78F-E447219069DC}">
      <dgm:prSet/>
      <dgm:spPr/>
      <dgm:t>
        <a:bodyPr/>
        <a:lstStyle/>
        <a:p>
          <a:endParaRPr lang="en-US">
            <a:effectLst/>
          </a:endParaRPr>
        </a:p>
      </dgm:t>
    </dgm:pt>
    <dgm:pt modelId="{1F952260-42AC-49D9-840E-A357B7316C32}" type="parTrans" cxnId="{AB333E04-5827-4AD6-B91B-53265AE3E361}">
      <dgm:prSet/>
      <dgm:spPr/>
      <dgm:t>
        <a:bodyPr/>
        <a:lstStyle/>
        <a:p>
          <a:endParaRPr lang="en-US">
            <a:effectLst/>
          </a:endParaRPr>
        </a:p>
      </dgm:t>
    </dgm:pt>
    <dgm:pt modelId="{2836ACBB-6F73-46E9-B6A8-00EDA551E2C7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2DA82B40-F45D-4EF8-9B15-0E5E5794AC98}" type="sibTrans" cxnId="{AB333E04-5827-4AD6-B91B-53265AE3E361}">
      <dgm:prSet/>
      <dgm:spPr/>
      <dgm:t>
        <a:bodyPr/>
        <a:lstStyle/>
        <a:p>
          <a:endParaRPr lang="en-US">
            <a:effectLst/>
          </a:endParaRPr>
        </a:p>
      </dgm:t>
    </dgm:pt>
    <dgm:pt modelId="{3868496B-30F8-4CF5-864E-271C593682F9}" type="parTrans" cxnId="{2C0D280F-531B-49D0-A201-C49B2FAE260D}">
      <dgm:prSet/>
      <dgm:spPr/>
      <dgm:t>
        <a:bodyPr/>
        <a:lstStyle/>
        <a:p>
          <a:endParaRPr lang="en-US">
            <a:effectLst/>
          </a:endParaRPr>
        </a:p>
      </dgm:t>
    </dgm:pt>
    <dgm:pt modelId="{A45B5A3F-BC60-4DC9-ADBC-E6EC3940CF2E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2A27DB49-7BAF-4A32-AFAA-E4A8B27C23E7}" type="sibTrans" cxnId="{2C0D280F-531B-49D0-A201-C49B2FAE260D}">
      <dgm:prSet/>
      <dgm:spPr/>
      <dgm:t>
        <a:bodyPr/>
        <a:lstStyle/>
        <a:p>
          <a:endParaRPr lang="en-US">
            <a:effectLst/>
          </a:endParaRPr>
        </a:p>
      </dgm:t>
    </dgm:pt>
    <dgm:pt modelId="{801FB6EB-9D3B-4018-849C-E6F7EB73C647}" type="parTrans" cxnId="{57151753-FF2A-45B0-BB0B-53958FDC4577}">
      <dgm:prSet/>
      <dgm:spPr/>
      <dgm:t>
        <a:bodyPr/>
        <a:lstStyle/>
        <a:p>
          <a:endParaRPr lang="en-US">
            <a:effectLst/>
          </a:endParaRPr>
        </a:p>
      </dgm:t>
    </dgm:pt>
    <dgm:pt modelId="{4147591B-333F-44D3-B914-CC481B3F8D70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F745D90F-FA75-4156-9E2C-BF397E335841}" type="sibTrans" cxnId="{57151753-FF2A-45B0-BB0B-53958FDC4577}">
      <dgm:prSet/>
      <dgm:spPr/>
      <dgm:t>
        <a:bodyPr/>
        <a:lstStyle/>
        <a:p>
          <a:endParaRPr lang="en-US">
            <a:effectLst/>
          </a:endParaRPr>
        </a:p>
      </dgm:t>
    </dgm:pt>
    <dgm:pt modelId="{5A5377AB-368B-4C65-A41A-0D09B46EB2D2}" type="parTrans" cxnId="{8C9B0768-3FD0-490A-8149-9ACF90720BA6}">
      <dgm:prSet/>
      <dgm:spPr/>
      <dgm:t>
        <a:bodyPr/>
        <a:lstStyle/>
        <a:p>
          <a:endParaRPr lang="en-US">
            <a:effectLst/>
          </a:endParaRPr>
        </a:p>
      </dgm:t>
    </dgm:pt>
    <dgm:pt modelId="{53BC487E-9799-4CFB-9730-8BE7B982A666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147B2DE2-3F50-42C1-B5DA-A648021D9BED}" type="sibTrans" cxnId="{8C9B0768-3FD0-490A-8149-9ACF90720BA6}">
      <dgm:prSet/>
      <dgm:spPr/>
      <dgm:t>
        <a:bodyPr/>
        <a:lstStyle/>
        <a:p>
          <a:endParaRPr lang="en-US">
            <a:effectLst/>
          </a:endParaRPr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A1D32D32-0142-4DBC-A78F-E447219069DC}" srcId="{71788355-5C90-4EF2-B8CB-20B3607734AA}" destId="{F3126B05-B37A-4D96-A264-97F053F506AB}" srcOrd="0" destOrd="0" parTransId="{5F45D818-FF2E-4103-B428-6BCDF4646EDC}" sibTransId="{9C924E15-985F-4B73-BE24-41329DDEDEC6}"/>
    <dgm:cxn modelId="{AB333E04-5827-4AD6-B91B-53265AE3E361}" srcId="{71788355-5C90-4EF2-B8CB-20B3607734AA}" destId="{2836ACBB-6F73-46E9-B6A8-00EDA551E2C7}" srcOrd="1" destOrd="0" parTransId="{1F952260-42AC-49D9-840E-A357B7316C32}" sibTransId="{2DA82B40-F45D-4EF8-9B15-0E5E5794AC98}"/>
    <dgm:cxn modelId="{2C0D280F-531B-49D0-A201-C49B2FAE260D}" srcId="{71788355-5C90-4EF2-B8CB-20B3607734AA}" destId="{A45B5A3F-BC60-4DC9-ADBC-E6EC3940CF2E}" srcOrd="2" destOrd="0" parTransId="{3868496B-30F8-4CF5-864E-271C593682F9}" sibTransId="{2A27DB49-7BAF-4A32-AFAA-E4A8B27C23E7}"/>
    <dgm:cxn modelId="{57151753-FF2A-45B0-BB0B-53958FDC4577}" srcId="{71788355-5C90-4EF2-B8CB-20B3607734AA}" destId="{4147591B-333F-44D3-B914-CC481B3F8D70}" srcOrd="3" destOrd="0" parTransId="{801FB6EB-9D3B-4018-849C-E6F7EB73C647}" sibTransId="{F745D90F-FA75-4156-9E2C-BF397E335841}"/>
    <dgm:cxn modelId="{8C9B0768-3FD0-490A-8149-9ACF90720BA6}" srcId="{71788355-5C90-4EF2-B8CB-20B3607734AA}" destId="{53BC487E-9799-4CFB-9730-8BE7B982A666}" srcOrd="4" destOrd="0" parTransId="{5A5377AB-368B-4C65-A41A-0D09B46EB2D2}" sibTransId="{147B2DE2-3F50-42C1-B5DA-A648021D9BED}"/>
    <dgm:cxn modelId="{A0AE3A2A-6D4D-41B9-92CA-D85F3760A322}" type="presOf" srcId="{71788355-5C90-4EF2-B8CB-20B3607734AA}" destId="{A2480343-D114-4088-B0EA-D7225FA038B7}" srcOrd="0" destOrd="0" presId="urn:microsoft.com/office/officeart/2005/8/layout/default"/>
    <dgm:cxn modelId="{417AC325-00E4-4F4C-84B6-AB962D186434}" type="presParOf" srcId="{A2480343-D114-4088-B0EA-D7225FA038B7}" destId="{3886CA23-09D4-459C-813A-6B8DA4B820D0}" srcOrd="0" destOrd="0" presId="urn:microsoft.com/office/officeart/2005/8/layout/default"/>
    <dgm:cxn modelId="{F51AC4AC-3BE6-41C4-949A-0A617D900445}" type="presOf" srcId="{F3126B05-B37A-4D96-A264-97F053F506AB}" destId="{3886CA23-09D4-459C-813A-6B8DA4B820D0}" srcOrd="0" destOrd="0" presId="urn:microsoft.com/office/officeart/2005/8/layout/default"/>
    <dgm:cxn modelId="{DBA37CE8-B88E-4CD3-9C10-8FF5983D288A}" type="presParOf" srcId="{A2480343-D114-4088-B0EA-D7225FA038B7}" destId="{3E499DBE-A449-4766-95EC-32B81EED08CC}" srcOrd="1" destOrd="0" presId="urn:microsoft.com/office/officeart/2005/8/layout/default"/>
    <dgm:cxn modelId="{372EB227-9456-4BE6-B9EC-4A9EDD86D55F}" type="presParOf" srcId="{A2480343-D114-4088-B0EA-D7225FA038B7}" destId="{BE93A411-DE81-4766-91A5-81368CB85AE3}" srcOrd="2" destOrd="0" presId="urn:microsoft.com/office/officeart/2005/8/layout/default"/>
    <dgm:cxn modelId="{B6BEFA67-08A0-4605-A462-FC109C3697D9}" type="presOf" srcId="{2836ACBB-6F73-46E9-B6A8-00EDA551E2C7}" destId="{BE93A411-DE81-4766-91A5-81368CB85AE3}" srcOrd="0" destOrd="0" presId="urn:microsoft.com/office/officeart/2005/8/layout/default"/>
    <dgm:cxn modelId="{49CC9716-B105-413D-BFB9-4CC76DF8E0A1}" type="presParOf" srcId="{A2480343-D114-4088-B0EA-D7225FA038B7}" destId="{5AC46D07-1E3D-40D2-A23E-ED73599D5157}" srcOrd="3" destOrd="0" presId="urn:microsoft.com/office/officeart/2005/8/layout/default"/>
    <dgm:cxn modelId="{1256CC10-DB40-4542-94D6-EA75DFA0ED0C}" type="presParOf" srcId="{A2480343-D114-4088-B0EA-D7225FA038B7}" destId="{D02DBA44-DFBE-460D-8EC2-15044911DD5F}" srcOrd="4" destOrd="0" presId="urn:microsoft.com/office/officeart/2005/8/layout/default"/>
    <dgm:cxn modelId="{B20B06CD-B41A-4184-84A2-12B998B4BC6B}" type="presOf" srcId="{A45B5A3F-BC60-4DC9-ADBC-E6EC3940CF2E}" destId="{D02DBA44-DFBE-460D-8EC2-15044911DD5F}" srcOrd="0" destOrd="0" presId="urn:microsoft.com/office/officeart/2005/8/layout/default"/>
    <dgm:cxn modelId="{52F6F2AE-5A21-43DB-A084-57BDBF26450D}" type="presParOf" srcId="{A2480343-D114-4088-B0EA-D7225FA038B7}" destId="{F62096A2-28F7-4459-8B2E-7DF1413EBB7C}" srcOrd="5" destOrd="0" presId="urn:microsoft.com/office/officeart/2005/8/layout/default"/>
    <dgm:cxn modelId="{0739B3AC-0BF6-4F9F-98F7-12E700703EF8}" type="presParOf" srcId="{A2480343-D114-4088-B0EA-D7225FA038B7}" destId="{5430CB7B-C3B5-45ED-9E02-051EB70FD26A}" srcOrd="6" destOrd="0" presId="urn:microsoft.com/office/officeart/2005/8/layout/default"/>
    <dgm:cxn modelId="{156F5CB2-CE97-4D51-8376-EBCB3F9C5DCB}" type="presOf" srcId="{4147591B-333F-44D3-B914-CC481B3F8D70}" destId="{5430CB7B-C3B5-45ED-9E02-051EB70FD26A}" srcOrd="0" destOrd="0" presId="urn:microsoft.com/office/officeart/2005/8/layout/default"/>
    <dgm:cxn modelId="{8B41046C-2CA4-4E78-A538-CD91F79B6DAA}" type="presParOf" srcId="{A2480343-D114-4088-B0EA-D7225FA038B7}" destId="{32F5AE09-5B1A-49AC-9480-E452BDBA6AD4}" srcOrd="7" destOrd="0" presId="urn:microsoft.com/office/officeart/2005/8/layout/default"/>
    <dgm:cxn modelId="{C48BAC6D-21E0-448E-8CFC-3F7229609FA2}" type="presParOf" srcId="{A2480343-D114-4088-B0EA-D7225FA038B7}" destId="{BDCB7BFB-E2A3-4CCD-AB09-5CA5E01A6A3F}" srcOrd="8" destOrd="0" presId="urn:microsoft.com/office/officeart/2005/8/layout/default"/>
    <dgm:cxn modelId="{90DA4E4D-2344-4F57-955E-E6D745DB6558}" type="presOf" srcId="{53BC487E-9799-4CFB-9730-8BE7B982A666}" destId="{BDCB7BFB-E2A3-4CCD-AB09-5CA5E01A6A3F}" srcOrd="0" destOrd="0" presId="urn:microsoft.com/office/officeart/2005/8/layout/default"/>
  </dgm:cxnLst>
  <dgm:bg>
    <a:effectLst/>
  </dgm:bg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