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5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>
        <a:effectLst/>
      </a:defRPr>
    </a:defPPr>
    <a:lvl1pPr marL="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71788355-5C90-4EF2-B8CB-20B3607734AA}" type="doc">
      <dgm:prSet loTypeId="urn:microsoft.com/office/officeart/2005/8/layout/default" loCatId="list" qsTypeId="urn:microsoft.com/office/officeart/2005/8/quickstyle/simple1" csTypeId="urn:microsoft.com/office/officeart/2005/8/colors/colorful1" csCatId="colorful" phldr="0"/>
      <dgm:spPr/>
      <dgm:t>
        <a:bodyPr/>
        <a:lstStyle/>
        <a:p>
          <a:endParaRPr lang="en-US">
            <a:effectLst/>
          </a:endParaRPr>
        </a:p>
      </dgm:t>
    </dgm:pt>
    <dgm:pt modelId="{5F45D818-FF2E-4103-B428-6BCDF4646EDC}" type="parTrans" cxnId="{D79DA3D4-4E9E-417D-B117-F1068096E04F}">
      <dgm:prSet/>
      <dgm:spPr/>
      <dgm:t>
        <a:bodyPr/>
        <a:lstStyle/>
        <a:p>
          <a:endParaRPr lang="en-US">
            <a:effectLst/>
          </a:endParaRPr>
        </a:p>
      </dgm:t>
    </dgm:pt>
    <dgm:pt modelId="{F3126B05-B37A-4D96-A264-97F053F506AB}">
      <dgm:prSet phldrT="[Text]" phldr="1"/>
      <dgm:spPr/>
      <dgm:t>
        <a:bodyPr/>
        <a:lstStyle/>
        <a:p>
          <a:endParaRPr lang="en-US">
            <a:effectLst/>
          </a:endParaRPr>
        </a:p>
      </dgm:t>
    </dgm:pt>
    <dgm:pt modelId="{9C924E15-985F-4B73-BE24-41329DDEDEC6}" type="sibTrans" cxnId="{D79DA3D4-4E9E-417D-B117-F1068096E04F}">
      <dgm:prSet/>
      <dgm:spPr/>
      <dgm:t>
        <a:bodyPr/>
        <a:lstStyle/>
        <a:p>
          <a:endParaRPr lang="en-US">
            <a:effectLst/>
          </a:endParaRPr>
        </a:p>
      </dgm:t>
    </dgm:pt>
    <dgm:pt modelId="{1F952260-42AC-49D9-840E-A357B7316C32}" type="parTrans" cxnId="{02B6F0AF-1B07-47F9-B4E9-E84038E5E3F0}">
      <dgm:prSet/>
      <dgm:spPr/>
      <dgm:t>
        <a:bodyPr/>
        <a:lstStyle/>
        <a:p>
          <a:endParaRPr lang="en-US">
            <a:effectLst/>
          </a:endParaRPr>
        </a:p>
      </dgm:t>
    </dgm:pt>
    <dgm:pt modelId="{2836ACBB-6F73-46E9-B6A8-00EDA551E2C7}">
      <dgm:prSet phldrT="[Text]" phldr="1"/>
      <dgm:spPr/>
      <dgm:t>
        <a:bodyPr/>
        <a:lstStyle/>
        <a:p>
          <a:endParaRPr lang="en-US">
            <a:effectLst/>
          </a:endParaRPr>
        </a:p>
      </dgm:t>
    </dgm:pt>
    <dgm:pt modelId="{2DA82B40-F45D-4EF8-9B15-0E5E5794AC98}" type="sibTrans" cxnId="{02B6F0AF-1B07-47F9-B4E9-E84038E5E3F0}">
      <dgm:prSet/>
      <dgm:spPr/>
      <dgm:t>
        <a:bodyPr/>
        <a:lstStyle/>
        <a:p>
          <a:endParaRPr lang="en-US">
            <a:effectLst/>
          </a:endParaRPr>
        </a:p>
      </dgm:t>
    </dgm:pt>
    <dgm:pt modelId="{3868496B-30F8-4CF5-864E-271C593682F9}" type="parTrans" cxnId="{C168DEE1-D242-4A97-8840-C22126450442}">
      <dgm:prSet/>
      <dgm:spPr/>
      <dgm:t>
        <a:bodyPr/>
        <a:lstStyle/>
        <a:p>
          <a:endParaRPr lang="en-US">
            <a:effectLst/>
          </a:endParaRPr>
        </a:p>
      </dgm:t>
    </dgm:pt>
    <dgm:pt modelId="{A45B5A3F-BC60-4DC9-ADBC-E6EC3940CF2E}">
      <dgm:prSet phldrT="[Text]" phldr="1"/>
      <dgm:spPr/>
      <dgm:t>
        <a:bodyPr/>
        <a:lstStyle/>
        <a:p>
          <a:endParaRPr lang="en-US">
            <a:effectLst/>
          </a:endParaRPr>
        </a:p>
      </dgm:t>
    </dgm:pt>
    <dgm:pt modelId="{2A27DB49-7BAF-4A32-AFAA-E4A8B27C23E7}" type="sibTrans" cxnId="{C168DEE1-D242-4A97-8840-C22126450442}">
      <dgm:prSet/>
      <dgm:spPr/>
      <dgm:t>
        <a:bodyPr/>
        <a:lstStyle/>
        <a:p>
          <a:endParaRPr lang="en-US">
            <a:effectLst/>
          </a:endParaRPr>
        </a:p>
      </dgm:t>
    </dgm:pt>
    <dgm:pt modelId="{801FB6EB-9D3B-4018-849C-E6F7EB73C647}" type="parTrans" cxnId="{1C6F5A1F-3DF8-4A32-8B42-C7E779787C5D}">
      <dgm:prSet/>
      <dgm:spPr/>
      <dgm:t>
        <a:bodyPr/>
        <a:lstStyle/>
        <a:p>
          <a:endParaRPr lang="en-US">
            <a:effectLst/>
          </a:endParaRPr>
        </a:p>
      </dgm:t>
    </dgm:pt>
    <dgm:pt modelId="{4147591B-333F-44D3-B914-CC481B3F8D70}">
      <dgm:prSet phldrT="[Text]" phldr="1"/>
      <dgm:spPr/>
      <dgm:t>
        <a:bodyPr/>
        <a:lstStyle/>
        <a:p>
          <a:endParaRPr lang="en-US">
            <a:effectLst/>
          </a:endParaRPr>
        </a:p>
      </dgm:t>
    </dgm:pt>
    <dgm:pt modelId="{F745D90F-FA75-4156-9E2C-BF397E335841}" type="sibTrans" cxnId="{1C6F5A1F-3DF8-4A32-8B42-C7E779787C5D}">
      <dgm:prSet/>
      <dgm:spPr/>
      <dgm:t>
        <a:bodyPr/>
        <a:lstStyle/>
        <a:p>
          <a:endParaRPr lang="en-US">
            <a:effectLst/>
          </a:endParaRPr>
        </a:p>
      </dgm:t>
    </dgm:pt>
    <dgm:pt modelId="{5A5377AB-368B-4C65-A41A-0D09B46EB2D2}" type="parTrans" cxnId="{A90E9904-24F6-4420-92EB-2791A63C8520}">
      <dgm:prSet/>
      <dgm:spPr/>
      <dgm:t>
        <a:bodyPr/>
        <a:lstStyle/>
        <a:p>
          <a:endParaRPr lang="en-US">
            <a:effectLst/>
          </a:endParaRPr>
        </a:p>
      </dgm:t>
    </dgm:pt>
    <dgm:pt modelId="{53BC487E-9799-4CFB-9730-8BE7B982A666}">
      <dgm:prSet phldrT="[Text]" phldr="1"/>
      <dgm:spPr/>
      <dgm:t>
        <a:bodyPr/>
        <a:lstStyle/>
        <a:p>
          <a:endParaRPr lang="en-US">
            <a:effectLst/>
          </a:endParaRPr>
        </a:p>
      </dgm:t>
    </dgm:pt>
    <dgm:pt modelId="{147B2DE2-3F50-42C1-B5DA-A648021D9BED}" type="sibTrans" cxnId="{A90E9904-24F6-4420-92EB-2791A63C8520}">
      <dgm:prSet/>
      <dgm:spPr/>
      <dgm:t>
        <a:bodyPr/>
        <a:lstStyle/>
        <a:p>
          <a:endParaRPr lang="en-US">
            <a:effectLst/>
          </a:endParaRPr>
        </a:p>
      </dgm:t>
    </dgm:pt>
    <dgm:pt modelId="{A2480343-D114-4088-B0EA-D7225FA038B7}" type="pres">
      <dgm:prSet presAssocID="{71788355-5C90-4EF2-B8CB-20B3607734AA}" presName="diagram">
        <dgm:presLayoutVars>
          <dgm:dir/>
          <dgm:resizeHandles val="exact"/>
        </dgm:presLayoutVars>
      </dgm:prSet>
      <dgm:spPr/>
      <dgm:t>
        <a:bodyPr/>
        <a:lstStyle/>
        <a:p/>
      </dgm:t>
    </dgm:pt>
    <dgm:pt modelId="{3886CA23-09D4-459C-813A-6B8DA4B820D0}" type="pres">
      <dgm:prSet presAssocID="{F3126B05-B37A-4D96-A264-97F053F506AB}" presName="node" presStyleLbl="node1" presStyleCnt="5">
        <dgm:presLayoutVars>
          <dgm:bulletEnabled val="1"/>
        </dgm:presLayoutVars>
      </dgm:prSet>
      <dgm:spPr/>
      <dgm:t>
        <a:bodyPr/>
        <a:lstStyle/>
        <a:p/>
      </dgm:t>
    </dgm:pt>
    <dgm:pt modelId="{3E499DBE-A449-4766-95EC-32B81EED08CC}" type="pres">
      <dgm:prSet presAssocID="{9C924E15-985F-4B73-BE24-41329DDEDEC6}" presName="sibTrans"/>
      <dgm:spPr/>
      <dgm:t>
        <a:bodyPr/>
        <a:lstStyle/>
        <a:p/>
      </dgm:t>
    </dgm:pt>
    <dgm:pt modelId="{BE93A411-DE81-4766-91A5-81368CB85AE3}" type="pres">
      <dgm:prSet presAssocID="{2836ACBB-6F73-46E9-B6A8-00EDA551E2C7}" presName="node" presStyleLbl="node1" presStyleIdx="1" presStyleCnt="5">
        <dgm:presLayoutVars>
          <dgm:bulletEnabled val="1"/>
        </dgm:presLayoutVars>
      </dgm:prSet>
      <dgm:spPr/>
      <dgm:t>
        <a:bodyPr/>
        <a:lstStyle/>
        <a:p/>
      </dgm:t>
    </dgm:pt>
    <dgm:pt modelId="{5AC46D07-1E3D-40D2-A23E-ED73599D5157}" type="pres">
      <dgm:prSet presAssocID="{2DA82B40-F45D-4EF8-9B15-0E5E5794AC98}" presName="sibTrans"/>
      <dgm:spPr/>
      <dgm:t>
        <a:bodyPr/>
        <a:lstStyle/>
        <a:p/>
      </dgm:t>
    </dgm:pt>
    <dgm:pt modelId="{D02DBA44-DFBE-460D-8EC2-15044911DD5F}" type="pres">
      <dgm:prSet presAssocID="{A45B5A3F-BC60-4DC9-ADBC-E6EC3940CF2E}" presName="node" presStyleLbl="node1" presStyleIdx="2" presStyleCnt="5">
        <dgm:presLayoutVars>
          <dgm:bulletEnabled val="1"/>
        </dgm:presLayoutVars>
      </dgm:prSet>
      <dgm:spPr/>
      <dgm:t>
        <a:bodyPr/>
        <a:lstStyle/>
        <a:p/>
      </dgm:t>
    </dgm:pt>
    <dgm:pt modelId="{F62096A2-28F7-4459-8B2E-7DF1413EBB7C}" type="pres">
      <dgm:prSet presAssocID="{2A27DB49-7BAF-4A32-AFAA-E4A8B27C23E7}" presName="sibTrans"/>
      <dgm:spPr/>
      <dgm:t>
        <a:bodyPr/>
        <a:lstStyle/>
        <a:p/>
      </dgm:t>
    </dgm:pt>
    <dgm:pt modelId="{5430CB7B-C3B5-45ED-9E02-051EB70FD26A}" type="pres">
      <dgm:prSet presAssocID="{4147591B-333F-44D3-B914-CC481B3F8D70}" presName="node" presStyleLbl="node1" presStyleIdx="3" presStyleCnt="5">
        <dgm:presLayoutVars>
          <dgm:bulletEnabled val="1"/>
        </dgm:presLayoutVars>
      </dgm:prSet>
      <dgm:spPr/>
      <dgm:t>
        <a:bodyPr/>
        <a:lstStyle/>
        <a:p/>
      </dgm:t>
    </dgm:pt>
    <dgm:pt modelId="{32F5AE09-5B1A-49AC-9480-E452BDBA6AD4}" type="pres">
      <dgm:prSet presAssocID="{F745D90F-FA75-4156-9E2C-BF397E335841}" presName="sibTrans"/>
      <dgm:spPr/>
      <dgm:t>
        <a:bodyPr/>
        <a:lstStyle/>
        <a:p/>
      </dgm:t>
    </dgm:pt>
    <dgm:pt modelId="{BDCB7BFB-E2A3-4CCD-AB09-5CA5E01A6A3F}" type="pres">
      <dgm:prSet presAssocID="{53BC487E-9799-4CFB-9730-8BE7B982A666}" presName="node" presStyleLbl="node1" presStyleIdx="4" presStyleCnt="5">
        <dgm:presLayoutVars>
          <dgm:bulletEnabled val="1"/>
        </dgm:presLayoutVars>
      </dgm:prSet>
      <dgm:spPr/>
      <dgm:t>
        <a:bodyPr/>
        <a:lstStyle/>
        <a:p/>
      </dgm:t>
    </dgm:pt>
  </dgm:ptLst>
  <dgm:cxnLst>
    <dgm:cxn modelId="{D79DA3D4-4E9E-417D-B117-F1068096E04F}" srcId="{71788355-5C90-4EF2-B8CB-20B3607734AA}" destId="{F3126B05-B37A-4D96-A264-97F053F506AB}" srcOrd="0" destOrd="0" parTransId="{5F45D818-FF2E-4103-B428-6BCDF4646EDC}" sibTransId="{9C924E15-985F-4B73-BE24-41329DDEDEC6}"/>
    <dgm:cxn modelId="{02B6F0AF-1B07-47F9-B4E9-E84038E5E3F0}" srcId="{71788355-5C90-4EF2-B8CB-20B3607734AA}" destId="{2836ACBB-6F73-46E9-B6A8-00EDA551E2C7}" srcOrd="1" destOrd="0" parTransId="{1F952260-42AC-49D9-840E-A357B7316C32}" sibTransId="{2DA82B40-F45D-4EF8-9B15-0E5E5794AC98}"/>
    <dgm:cxn modelId="{C168DEE1-D242-4A97-8840-C22126450442}" srcId="{71788355-5C90-4EF2-B8CB-20B3607734AA}" destId="{A45B5A3F-BC60-4DC9-ADBC-E6EC3940CF2E}" srcOrd="2" destOrd="0" parTransId="{3868496B-30F8-4CF5-864E-271C593682F9}" sibTransId="{2A27DB49-7BAF-4A32-AFAA-E4A8B27C23E7}"/>
    <dgm:cxn modelId="{1C6F5A1F-3DF8-4A32-8B42-C7E779787C5D}" srcId="{71788355-5C90-4EF2-B8CB-20B3607734AA}" destId="{4147591B-333F-44D3-B914-CC481B3F8D70}" srcOrd="3" destOrd="0" parTransId="{801FB6EB-9D3B-4018-849C-E6F7EB73C647}" sibTransId="{F745D90F-FA75-4156-9E2C-BF397E335841}"/>
    <dgm:cxn modelId="{A90E9904-24F6-4420-92EB-2791A63C8520}" srcId="{71788355-5C90-4EF2-B8CB-20B3607734AA}" destId="{53BC487E-9799-4CFB-9730-8BE7B982A666}" srcOrd="4" destOrd="0" parTransId="{5A5377AB-368B-4C65-A41A-0D09B46EB2D2}" sibTransId="{147B2DE2-3F50-42C1-B5DA-A648021D9BED}"/>
    <dgm:cxn modelId="{B3FF6F50-8C79-41EF-8CE5-4AE72CF49CFA}" type="presOf" srcId="{71788355-5C90-4EF2-B8CB-20B3607734AA}" destId="{A2480343-D114-4088-B0EA-D7225FA038B7}" srcOrd="0" destOrd="0" presId="urn:microsoft.com/office/officeart/2005/8/layout/default"/>
    <dgm:cxn modelId="{21720AA0-8E05-4DB8-AC81-625E25CFB2EB}" type="presParOf" srcId="{A2480343-D114-4088-B0EA-D7225FA038B7}" destId="{3886CA23-09D4-459C-813A-6B8DA4B820D0}" srcOrd="0" destOrd="0" presId="urn:microsoft.com/office/officeart/2005/8/layout/default"/>
    <dgm:cxn modelId="{895433DE-D869-4169-9D36-83C8FA51D477}" type="presOf" srcId="{F3126B05-B37A-4D96-A264-97F053F506AB}" destId="{3886CA23-09D4-459C-813A-6B8DA4B820D0}" srcOrd="0" destOrd="0" presId="urn:microsoft.com/office/officeart/2005/8/layout/default"/>
    <dgm:cxn modelId="{A5D4ECCF-B088-48FD-A63D-9044B2A8C63E}" type="presParOf" srcId="{A2480343-D114-4088-B0EA-D7225FA038B7}" destId="{3E499DBE-A449-4766-95EC-32B81EED08CC}" srcOrd="1" destOrd="0" presId="urn:microsoft.com/office/officeart/2005/8/layout/default"/>
    <dgm:cxn modelId="{1E80BD4E-B7E8-4A13-AC1C-DF06F64944AE}" type="presParOf" srcId="{A2480343-D114-4088-B0EA-D7225FA038B7}" destId="{BE93A411-DE81-4766-91A5-81368CB85AE3}" srcOrd="2" destOrd="0" presId="urn:microsoft.com/office/officeart/2005/8/layout/default"/>
    <dgm:cxn modelId="{8399EC37-A06B-4F7F-B331-825C8F0656FB}" type="presOf" srcId="{2836ACBB-6F73-46E9-B6A8-00EDA551E2C7}" destId="{BE93A411-DE81-4766-91A5-81368CB85AE3}" srcOrd="0" destOrd="0" presId="urn:microsoft.com/office/officeart/2005/8/layout/default"/>
    <dgm:cxn modelId="{8802CA2C-3460-488E-BF09-713CEE5F09B8}" type="presParOf" srcId="{A2480343-D114-4088-B0EA-D7225FA038B7}" destId="{5AC46D07-1E3D-40D2-A23E-ED73599D5157}" srcOrd="3" destOrd="0" presId="urn:microsoft.com/office/officeart/2005/8/layout/default"/>
    <dgm:cxn modelId="{5DBAA72F-0794-4586-BAD0-9C4B92F2A4FC}" type="presParOf" srcId="{A2480343-D114-4088-B0EA-D7225FA038B7}" destId="{D02DBA44-DFBE-460D-8EC2-15044911DD5F}" srcOrd="4" destOrd="0" presId="urn:microsoft.com/office/officeart/2005/8/layout/default"/>
    <dgm:cxn modelId="{7A29B2D0-18B1-4933-813E-589AE8E83849}" type="presOf" srcId="{A45B5A3F-BC60-4DC9-ADBC-E6EC3940CF2E}" destId="{D02DBA44-DFBE-460D-8EC2-15044911DD5F}" srcOrd="0" destOrd="0" presId="urn:microsoft.com/office/officeart/2005/8/layout/default"/>
    <dgm:cxn modelId="{E60670EA-8F09-40F3-9E2F-5B1AD358638A}" type="presParOf" srcId="{A2480343-D114-4088-B0EA-D7225FA038B7}" destId="{F62096A2-28F7-4459-8B2E-7DF1413EBB7C}" srcOrd="5" destOrd="0" presId="urn:microsoft.com/office/officeart/2005/8/layout/default"/>
    <dgm:cxn modelId="{730C26CB-6AAC-41CD-AFAB-A5C1FE045C87}" type="presParOf" srcId="{A2480343-D114-4088-B0EA-D7225FA038B7}" destId="{5430CB7B-C3B5-45ED-9E02-051EB70FD26A}" srcOrd="6" destOrd="0" presId="urn:microsoft.com/office/officeart/2005/8/layout/default"/>
    <dgm:cxn modelId="{BFD8EAF3-A6A9-4825-AFEB-CB90E3884DD5}" type="presOf" srcId="{4147591B-333F-44D3-B914-CC481B3F8D70}" destId="{5430CB7B-C3B5-45ED-9E02-051EB70FD26A}" srcOrd="0" destOrd="0" presId="urn:microsoft.com/office/officeart/2005/8/layout/default"/>
    <dgm:cxn modelId="{BCAA4317-A307-4EF0-A847-DB628F128EBA}" type="presParOf" srcId="{A2480343-D114-4088-B0EA-D7225FA038B7}" destId="{32F5AE09-5B1A-49AC-9480-E452BDBA6AD4}" srcOrd="7" destOrd="0" presId="urn:microsoft.com/office/officeart/2005/8/layout/default"/>
    <dgm:cxn modelId="{78D4D2AE-54CA-439C-AAA0-F5A09DBC07BB}" type="presParOf" srcId="{A2480343-D114-4088-B0EA-D7225FA038B7}" destId="{BDCB7BFB-E2A3-4CCD-AB09-5CA5E01A6A3F}" srcOrd="8" destOrd="0" presId="urn:microsoft.com/office/officeart/2005/8/layout/default"/>
    <dgm:cxn modelId="{12788FEA-7C2A-4E4A-8B87-1CF6233D2381}" type="presOf" srcId="{53BC487E-9799-4CFB-9730-8BE7B982A666}" destId="{BDCB7BFB-E2A3-4CCD-AB09-5CA5E01A6A3F}" srcOrd="0" destOrd="0" presId="urn:microsoft.com/office/officeart/2005/8/layout/default"/>
  </dgm:cxnLst>
  <dgm:bg>
    <a:effectLst/>
  </dgm:bg>
  <dgm:whole/>
</dgm:dataModel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/>
        </dgm:ruleLst>
      </dgm:layoutNode>
      <dgm:forEach name="Name4" axis="followSib" ptType="sibTrans" cnt="1">
        <dgm:layoutNode name="sibTrans">
          <dgm:alg type="sp"/>
          <dgm:shape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>
                <a:effectLst/>
              </a:rPr>
              <a:t>Click to edit Master subtitle style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>
                <a:effectLst/>
              </a:defRPr>
            </a:lvl2pPr>
            <a:lvl3pPr marL="914400" indent="0">
              <a:buNone/>
              <a:defRPr sz="1800" b="1">
                <a:effectLst/>
              </a:defRPr>
            </a:lvl3pPr>
            <a:lvl4pPr marL="1371600" indent="0">
              <a:buNone/>
              <a:defRPr sz="1600" b="1">
                <a:effectLst/>
              </a:defRPr>
            </a:lvl4pPr>
            <a:lvl5pPr marL="1828800" indent="0">
              <a:buNone/>
              <a:defRPr sz="1600" b="1">
                <a:effectLst/>
              </a:defRPr>
            </a:lvl5pPr>
            <a:lvl6pPr marL="2286000" indent="0">
              <a:buNone/>
              <a:defRPr sz="1600" b="1">
                <a:effectLst/>
              </a:defRPr>
            </a:lvl6pPr>
            <a:lvl7pPr marL="2743200" indent="0">
              <a:buNone/>
              <a:defRPr sz="1600" b="1">
                <a:effectLst/>
              </a:defRPr>
            </a:lvl7pPr>
            <a:lvl8pPr marL="3200400" indent="0">
              <a:buNone/>
              <a:defRPr sz="1600" b="1">
                <a:effectLst/>
              </a:defRPr>
            </a:lvl8pPr>
            <a:lvl9pPr marL="3657600" indent="0">
              <a:buNone/>
              <a:defRPr sz="1600" b="1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>
                <a:effectLst/>
              </a:defRPr>
            </a:lvl2pPr>
            <a:lvl3pPr marL="914400" indent="0">
              <a:buNone/>
              <a:defRPr sz="1800" b="1">
                <a:effectLst/>
              </a:defRPr>
            </a:lvl3pPr>
            <a:lvl4pPr marL="1371600" indent="0">
              <a:buNone/>
              <a:defRPr sz="1600" b="1">
                <a:effectLst/>
              </a:defRPr>
            </a:lvl4pPr>
            <a:lvl5pPr marL="1828800" indent="0">
              <a:buNone/>
              <a:defRPr sz="1600" b="1">
                <a:effectLst/>
              </a:defRPr>
            </a:lvl5pPr>
            <a:lvl6pPr marL="2286000" indent="0">
              <a:buNone/>
              <a:defRPr sz="1600" b="1">
                <a:effectLst/>
              </a:defRPr>
            </a:lvl6pPr>
            <a:lvl7pPr marL="2743200" indent="0">
              <a:buNone/>
              <a:defRPr sz="1600" b="1">
                <a:effectLst/>
              </a:defRPr>
            </a:lvl7pPr>
            <a:lvl8pPr marL="3200400" indent="0">
              <a:buNone/>
              <a:defRPr sz="1600" b="1">
                <a:effectLst/>
              </a:defRPr>
            </a:lvl8pPr>
            <a:lvl9pPr marL="3657600" indent="0">
              <a:buNone/>
              <a:defRPr sz="1600" b="1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>
                <a:effectLst/>
              </a:defRPr>
            </a:lvl1pPr>
            <a:lvl2pPr>
              <a:defRPr sz="2800">
                <a:effectLst/>
              </a:defRPr>
            </a:lvl2pPr>
            <a:lvl3pPr>
              <a:defRPr sz="2400">
                <a:effectLst/>
              </a:defRPr>
            </a:lvl3pPr>
            <a:lvl4pPr>
              <a:defRPr sz="2000">
                <a:effectLst/>
              </a:defRPr>
            </a:lvl4pPr>
            <a:lvl5pPr>
              <a:defRPr sz="2000">
                <a:effectLst/>
              </a:defRPr>
            </a:lvl5pPr>
            <a:lvl6pPr>
              <a:defRPr sz="2000">
                <a:effectLst/>
              </a:defRPr>
            </a:lvl6pPr>
            <a:lvl7pPr>
              <a:defRPr sz="2000">
                <a:effectLst/>
              </a:defRPr>
            </a:lvl7pPr>
            <a:lvl8pPr>
              <a:defRPr sz="2000">
                <a:effectLst/>
              </a:defRPr>
            </a:lvl8pPr>
            <a:lvl9pPr>
              <a:defRPr sz="20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>
                <a:effectLst/>
              </a:defRPr>
            </a:lvl1pPr>
            <a:lvl2pPr marL="457200" indent="0">
              <a:buNone/>
              <a:defRPr sz="2800">
                <a:effectLst/>
              </a:defRPr>
            </a:lvl2pPr>
            <a:lvl3pPr marL="914400" indent="0">
              <a:buNone/>
              <a:defRPr sz="2400">
                <a:effectLst/>
              </a:defRPr>
            </a:lvl3pPr>
            <a:lvl4pPr marL="1371600" indent="0">
              <a:buNone/>
              <a:defRPr sz="2000">
                <a:effectLst/>
              </a:defRPr>
            </a:lvl4pPr>
            <a:lvl5pPr marL="1828800" indent="0">
              <a:buNone/>
              <a:defRPr sz="2000">
                <a:effectLst/>
              </a:defRPr>
            </a:lvl5pPr>
            <a:lvl6pPr marL="2286000" indent="0">
              <a:buNone/>
              <a:defRPr sz="2000">
                <a:effectLst/>
              </a:defRPr>
            </a:lvl6pPr>
            <a:lvl7pPr marL="2743200" indent="0">
              <a:buNone/>
              <a:defRPr sz="2000">
                <a:effectLst/>
              </a:defRPr>
            </a:lvl7pPr>
            <a:lvl8pPr marL="3200400" indent="0">
              <a:buNone/>
              <a:defRPr sz="2000">
                <a:effectLst/>
              </a:defRPr>
            </a:lvl8pPr>
            <a:lvl9pPr marL="3657600" indent="0">
              <a:buNone/>
              <a:defRPr sz="2000">
                <a:effectLst/>
              </a:defRPr>
            </a:lvl9pPr>
          </a:lstStyle>
          <a:p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E8FD0B7A-F5DD-4F40-B4CB-3B2C354B893A}" type="datetimeFigureOut">
              <a:rPr lang="en-US" smtClean="0">
                <a:effectLst/>
              </a:rPr>
              <a:t>11/7/2009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diagramData" Target="../diagrams/data1.xml" /><Relationship Id="rId3" Type="http://schemas.openxmlformats.org/officeDocument/2006/relationships/diagramLayout" Target="../diagrams/layout1.xml" /><Relationship Id="rId4" Type="http://schemas.openxmlformats.org/officeDocument/2006/relationships/diagramQuickStyle" Target="../diagrams/quickStyle1.xml" /><Relationship Id="rId5" Type="http://schemas.openxmlformats.org/officeDocument/2006/relationships/diagramColors" Target="../diagrams/colors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graphicFrame>
        <p:nvGraphicFramePr>
          <p:cNvPr id="2" name="New Diagram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  <a:effectLst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14.7.0.0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6.24"/>
  <p:tag name="AS_TITLE" val="Aspose.Slides for Java"/>
  <p:tag name="AS_VERSION" val="15.5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Application>Aspose.Slides for Java 14.7.0.0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</cp:coreProperties>
</file>