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2000" b="1" i="1" smtId="4294967295">
                <a:solidFill>
                  <a:srgbClr val="808080"/>
                </a:solidFill>
                <a:effectLst/>
              </a:rPr>
              <a:t>Sample Chart</a:t>
            </a:r>
          </a:p>
        </c:rich>
      </c:tx>
      <c:overlay val="1"/>
    </c:title>
    <c:autoTitleDeleted val="0"/>
    <c:floor>
      <c:thickness val="0"/>
      <c:spPr>
        <a:solidFill>
          <a:srgbClr val="FF0000"/>
        </a:solidFill>
        <a:effectLst/>
      </c:spPr>
    </c:floor>
    <c:backWall>
      <c:thickness val="1"/>
      <c:spPr>
        <a:solidFill>
          <a:srgbClr val="FFC800"/>
        </a:solidFill>
        <a:effectLst/>
      </c:spPr>
    </c:backWall>
    <c:plotArea>
      <c:lineChart>
        <c:grouping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37728910"/>
        <c:axId val="1181601844"/>
      </c:lineChart>
      <c:catAx>
        <c:axId val="67451136"/>
        <c:scaling>
          <c:orientation/>
        </c:scaling>
        <c:delete val="0"/>
        <c:axPos val="b"/>
        <c:majorGridlines>
          <c:spPr>
            <a:ln w="63500">
              <a:solidFill>
                <a:srgbClr val="00FF00"/>
              </a:solidFill>
            </a:ln>
            <a:effectLst/>
          </c:spPr>
        </c:majorGridlines>
        <c:minorGridlines>
          <c:spPr>
            <a:ln w="38100">
              <a:solidFill>
                <a:srgbClr val="FFFF00"/>
              </a:solidFill>
            </a:ln>
            <a:effectLst/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sz="2000" b="1" i="1" smtId="4294967295">
                    <a:solidFill>
                      <a:srgbClr val="808080"/>
                    </a:solidFill>
                    <a:effectLst/>
                  </a:rPr>
                  <a:t>Sample Category</a:t>
                </a:r>
              </a:p>
            </c:rich>
          </c:tx>
          <c:overlay val="1"/>
        </c:title>
        <c:numFmt formatCode="General" sourceLinked="1"/>
        <c:majorTickMark val="out"/>
        <c:minorTickMark val="none"/>
        <c:tickLblPos val="low"/>
        <c:txPr>
          <a:bodyPr rot="2700000"/>
          <a:p>
            <a:pPr>
              <a:defRPr sz="1600" b="1" i="1" smtId="4294967295">
                <a:solidFill>
                  <a:srgbClr val="0000FF"/>
                </a:solidFill>
                <a:effectLst/>
                <a:latin typeface="Arial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15"/>
          <c:min val="-2"/>
        </c:scaling>
        <c:delete val="0"/>
        <c:axPos val="l"/>
        <c:majorGridlines>
          <c:spPr>
            <a:ln w="63500">
              <a:solidFill>
                <a:srgbClr val="0000FF"/>
              </a:solidFill>
              <a:prstDash val="dashDot"/>
            </a:ln>
            <a:effectLst/>
          </c:spPr>
        </c:majorGridlines>
        <c:minorGridlines>
          <c:spPr>
            <a:ln w="38100">
              <a:solidFill>
                <a:srgbClr val="FF0000"/>
              </a:solidFill>
            </a:ln>
            <a:effectLst/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sz="2000" b="1" i="1" smtId="4294967295">
                    <a:solidFill>
                      <a:srgbClr val="808080"/>
                    </a:solidFill>
                    <a:effectLst/>
                  </a:rPr>
                  <a:t>Primary Axis</a:t>
                </a:r>
              </a:p>
            </c:rich>
          </c:tx>
          <c:overlay val="1"/>
        </c:title>
        <c:numFmt formatCode="0.0%" sourceLinked="0"/>
        <c:majorTickMark val="out"/>
        <c:minorTickMark val="none"/>
        <c:txPr>
          <a:bodyPr/>
          <a:p>
            <a:pPr>
              <a:defRPr sz="1600" b="1" i="1" smtId="4294967295">
                <a:solidFill>
                  <a:srgbClr val="000019"/>
                </a:solidFill>
                <a:effectLst/>
                <a:latin typeface="Times New Roman"/>
              </a:defRPr>
            </a:pPr>
          </a:p>
        </c:txPr>
        <c:crossAx val="67451136"/>
        <c:crosses val="autoZero"/>
        <c:crossBetween val="between"/>
        <c:majorUnit val="2"/>
        <c:minorUnit val="0.5"/>
        <c:dispUnits>
          <c:builtInUnit/>
          <c:dispUnitsLbl/>
        </c:dispUnits>
      </c:valAx>
      <c:valAx>
        <c:axId val="1181601844"/>
        <c:scaling>
          <c:orientation/>
          <c:max val="20"/>
          <c:min val="-5"/>
        </c:scaling>
        <c:delete val="0"/>
        <c:axPos val="r"/>
        <c:majorGridlines/>
        <c:minorGridlines/>
        <c:numFmt formatCode="0.0%" sourceLinked="0"/>
        <c:majorTickMark val="out"/>
        <c:minorTickMark val="none"/>
        <c:spPr>
          <a:ln w="254000" cmpd="tri"/>
          <a:effectLst/>
        </c:spPr>
        <c:crossAx val="237728910"/>
        <c:crosses val="max"/>
        <c:majorUnit val="2"/>
        <c:minorUnit val="0.5"/>
        <c:dispUnits>
          <c:builtInUnit val="hundreds"/>
          <c:dispUnitsLbl/>
        </c:dispUnits>
      </c:valAx>
      <c:catAx>
        <c:axId val="237728910"/>
        <c:scaling>
          <c:orientation/>
        </c:scaling>
        <c:delete val="0"/>
        <c:axPos val="t"/>
        <c:majorGridlines/>
        <c:minorGridlines/>
        <c:numFmt formatCode="General" sourceLinked="1"/>
        <c:majorTickMark val="out"/>
        <c:minorTickMark val="none"/>
        <c:crossAx val="1181601844"/>
        <c:crosses val="max"/>
        <c:auto val="0"/>
        <c:lblOffset/>
        <c:noMultiLvlLbl val="0"/>
      </c:catAx>
      <c:spPr>
        <a:solidFill>
          <a:srgbClr val="000041"/>
        </a:solidFill>
        <a:effectLst/>
      </c:spPr>
    </c:plotArea>
    <c:legend>
      <c:legendPos/>
      <c:overlay val="1"/>
      <c:txPr>
        <a:bodyPr/>
        <a:p>
          <a:pPr>
            <a:defRPr sz="1600" b="1" i="1" smtId="4294967295">
              <a:solidFill>
                <a:srgbClr val="00001F"/>
              </a:solidFill>
              <a:effectLst/>
            </a:defRPr>
          </a:pPr>
        </a:p>
      </c:txPr>
    </c:legend>
    <c:plotVisOnly val="1"/>
    <c:dispBlanksAs/>
    <c:showDLblsOverMax val="1"/>
  </c:chart>
  <c:txPr>
    <a:bodyPr/>
    <a:p>
      <a:pPr>
        <a:defRPr sz="1800">
          <a:effectLst/>
        </a:defRPr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11/7/2009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4"/>
  <p:tag name="AS_TITLE" val="Aspose.Slides for Java"/>
  <p:tag name="AS_VERSION" val="15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 15.5.0.0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2015-09-15T12:49:41.058</cp:lastPrinted>
  <dcterms:created xsi:type="dcterms:W3CDTF">2015-09-15T12:49:41Z</dcterms:created>
  <dcterms:modified xsi:type="dcterms:W3CDTF">2015-09-15T12:49:41Z</dcterms:modified>
</cp:coreProperties>
</file>