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0.00%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>
          <a:effectLst/>
        </a:defRPr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4"/>
  <p:tag name="AS_TITLE" val="Aspose.Slides for Java"/>
  <p:tag name="AS_VERSION" val="15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15.5.0.0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2015-09-15T12:50:18.534</cp:lastPrinted>
  <dcterms:created xsi:type="dcterms:W3CDTF">2015-09-15T12:50:18Z</dcterms:created>
  <dcterms:modified xsi:type="dcterms:W3CDTF">2015-09-15T12:50:18Z</dcterms:modified>
</cp:coreProperties>
</file>