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 smtId="4294967295">
        <a:effectLst/>
        <a:ea typeface="Arial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effectLst/>
        <a:latin typeface="Calibri" pitchFamily="34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effectLst/>
        <a:latin typeface="Calibri" pitchFamily="34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effectLst/>
        <a:latin typeface="Calibri" pitchFamily="34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effectLst/>
        <a:latin typeface="Calibri" pitchFamily="34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effectLst/>
        <a:latin typeface="Calibri" pitchFamily="34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1">
        <p:scale>
          <a:sx n="69" d="100"/>
          <a:sy n="69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pPr marL="0" lvl="0" indent="0"/>
            <a:fld id="{E8FD0B7A-F5DD-4F40-B4CB-3B2C354B893A}" type="datetimeFigureOut">
              <a:rPr sz="1200" smtId="4294967295">
                <a:solidFill>
                  <a:srgbClr val="898989"/>
                </a:solidFill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pPr marL="0" lvl="0" indent="0" algn="ctr"/>
            <a:endParaRPr sz="1200" smtId="4294967295">
              <a:solidFill>
                <a:srgbClr val="898989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pPr marL="0" lvl="0" indent="0" algn="r"/>
            <a:fld id="{93AE1883-0942-4AA3-9DB2-9C7C3A0314B1}" type="slidenum">
              <a:rPr sz="1200" smtId="4294967295">
                <a:solidFill>
                  <a:srgbClr val="898989"/>
                </a:solidFill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effectLst/>
      </p:grpSpPr>
      <p:sp>
        <p:nvSpPr>
          <p:cNvPr id="1026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marL="0" lvl="0" indent="0"/>
            <a:r>
              <a:rPr sz="1200" smtId="4294967295">
                <a:solidFill>
                  <a:srgbClr val="898989"/>
                </a:solidFill>
                <a:effectLst/>
              </a:rPr>
              <a:t>*</a:t>
            </a:r>
            <a:endParaRPr sz="1200" smtId="4294967295">
              <a:solidFill>
                <a:srgbClr val="898989"/>
              </a:solidFill>
              <a:effectLst/>
            </a:endParaRPr>
          </a:p>
        </p:txBody>
      </p:sp>
      <p:sp>
        <p:nvSpPr>
          <p:cNvPr id="1029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marL="0" lvl="0" indent="0" algn="ctr"/>
            <a:endParaRPr sz="1200" smtId="4294967295">
              <a:solidFill>
                <a:srgbClr val="898989"/>
              </a:solidFill>
              <a:effectLst/>
            </a:endParaRPr>
          </a:p>
        </p:txBody>
      </p:sp>
      <p:sp>
        <p:nvSpPr>
          <p:cNvPr id="1030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marL="0" lvl="0" indent="0" algn="r"/>
            <a:fld id="{70F8C538-8A91-46E4-AED8-3225F86A1D94}" type="slidenum">
              <a:rPr sz="1200" smtId="4294967295">
                <a:solidFill>
                  <a:srgbClr val="898989"/>
                </a:solidFill>
                <a:effectLst/>
              </a:rPr>
              <a:t>*</a:t>
            </a:fld>
            <a:endParaRPr sz="1200" smtId="4294967295">
              <a:solidFill>
                <a:srgbClr val="898989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smtId="4294967295">
          <a:solidFill>
            <a:schemeClr val="tx1"/>
          </a:solidFill>
          <a:effectLst/>
          <a:latin typeface="Calibri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 smtId="4294967295">
          <a:solidFill>
            <a:schemeClr val="tx1"/>
          </a:solidFill>
          <a:effectLst/>
          <a:latin typeface="Calibri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 smtId="4294967295">
          <a:solidFill>
            <a:schemeClr val="tx1"/>
          </a:solidFill>
          <a:effectLst/>
          <a:latin typeface="Calibri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 smtId="4294967295">
          <a:solidFill>
            <a:schemeClr val="tx1"/>
          </a:solidFill>
          <a:effectLst/>
          <a:latin typeface="Calibri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 smtId="4294967295">
          <a:solidFill>
            <a:schemeClr val="tx1"/>
          </a:solidFill>
          <a:effectLst/>
          <a:latin typeface="Calibri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 smtId="4294967295">
          <a:solidFill>
            <a:schemeClr val="tx1"/>
          </a:solidFill>
          <a:effectLst/>
          <a:latin typeface="Calibri" pitchFamily="34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smtId="4294967295">
          <a:solidFill>
            <a:schemeClr val="tx1"/>
          </a:solidFill>
          <a:effectLst/>
          <a:latin typeface="Calibri" pitchFamily="34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smtId="4294967295">
          <a:solidFill>
            <a:schemeClr val="tx1"/>
          </a:solidFill>
          <a:effectLst/>
          <a:latin typeface="Calibri" pitchFamily="34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smtId="4294967295">
          <a:solidFill>
            <a:schemeClr val="tx1"/>
          </a:solidFill>
          <a:effectLst/>
          <a:latin typeface="Calibri" pitchFamily="34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smtId="4294967295">
          <a:solidFill>
            <a:schemeClr val="tx1"/>
          </a:solidFill>
          <a:effectLst/>
          <a:latin typeface="Calibri" pitchFamily="34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smtId="4294967295">
          <a:solidFill>
            <a:schemeClr val="tx1"/>
          </a:solidFill>
          <a:effectLst/>
          <a:latin typeface="Calibri" pitchFamily="34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effectLst/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marL="342900" lvl="0" indent="-342900">
              <a:buAutoNum type="arabicPeriod"/>
            </a:pPr>
            <a:r>
              <a:rPr smtId="4294967295">
                <a:solidFill>
                  <a:srgbClr val="FF0000"/>
                </a:solidFill>
                <a:effectLst/>
              </a:rPr>
              <a:t>Text Box</a:t>
            </a:r>
            <a:endParaRPr smtId="4294967295">
              <a:solidFill>
                <a:srgbClr val="FF0000"/>
              </a:solidFill>
              <a:effectLst/>
            </a:endParaRPr>
          </a:p>
          <a:p>
            <a:pPr marL="342900" lvl="0" indent="-342900">
              <a:buAutoNum type="arabicPeriod"/>
            </a:pPr>
            <a:r>
              <a:rPr smtId="4294967295">
                <a:solidFill>
                  <a:srgbClr val="953735"/>
                </a:solidFill>
                <a:effectLst/>
              </a:rPr>
              <a:t>Hi There</a:t>
            </a:r>
            <a:endParaRPr smtId="4294967295">
              <a:solidFill>
                <a:srgbClr val="953735"/>
              </a:solidFill>
              <a:effectLst/>
            </a:endParaRP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marL="0" lvl="0" indent="0"/>
            <a:r>
              <a:rPr sz="4800" smtId="4294967295">
                <a:solidFill>
                  <a:srgbClr val="558ED5"/>
                </a:solidFill>
                <a:effectLst/>
              </a:rPr>
              <a:t>Aspose.Slides for .NET</a:t>
            </a:r>
            <a:endParaRPr sz="4800" smtId="4294967295">
              <a:solidFill>
                <a:srgbClr val="558ED5"/>
              </a:solidFill>
              <a:effectLst/>
            </a:endParaRP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2324100" y="3609109"/>
            <a:chExt cx="6057900" cy="2057400"/>
          </a:xfrm>
          <a:effectLst/>
        </p:grpSpPr>
        <p:sp>
          <p:nvSpPr>
            <p:cNvPr id="2053" name="Rectangle 5"/>
            <p:cNvSpPr/>
            <p:nvPr/>
          </p:nvSpPr>
          <p:spPr>
            <a:xfrm>
              <a:off x="2324100" y="4038600"/>
              <a:ext cx="3162300" cy="16002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effectLst/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effectLst/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effectLst/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effectLst/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effectLst/>
                  <a:latin typeface="Calibri" pitchFamily="34" charset="0"/>
                </a:defRPr>
              </a:lvl5pPr>
            </a:lstStyle>
            <a:p>
              <a:pPr marL="0" lvl="0" indent="0" algn="ctr"/>
              <a:endParaRPr smtId="4294967295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2054" name="Oval 6"/>
            <p:cNvSpPr/>
            <p:nvPr/>
          </p:nvSpPr>
          <p:spPr>
            <a:xfrm>
              <a:off x="6096000" y="3609109"/>
              <a:ext cx="2286000" cy="20574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effectLst/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effectLst/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effectLst/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effectLst/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effectLst/>
                  <a:latin typeface="Calibri" pitchFamily="34" charset="0"/>
                </a:defRPr>
              </a:lvl5pPr>
            </a:lstStyle>
            <a:p>
              <a:pPr marL="0" lvl="0" indent="0" algn="ctr"/>
              <a:endParaRPr smtId="4294967295">
                <a:solidFill>
                  <a:srgbClr val="FFFFFF"/>
                </a:solidFill>
                <a:effectLst/>
              </a:endParaRPr>
            </a:p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effectLst/>
      </p:grpSpPr>
      <p:sp>
        <p:nvSpPr>
          <p:cNvPr id="3074" name="Title 1"/>
          <p:cNvSpPr/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miter lim="800000"/>
          </a:ln>
          <a:effectLst/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1pPr>
          </a:lstStyle>
          <a:p>
            <a:pPr lvl="0"/>
            <a:r>
              <a:rPr smtId="4294967295">
                <a:solidFill>
                  <a:srgbClr val="558ED5"/>
                </a:solidFill>
                <a:effectLst/>
              </a:rPr>
              <a:t>Aspose.Slides for .NET</a:t>
            </a:r>
            <a:endParaRPr smtId="4294967295">
              <a:solidFill>
                <a:srgbClr val="558ED5"/>
              </a:solidFill>
              <a:effectLst/>
            </a:endParaRPr>
          </a:p>
        </p:txBody>
      </p:sp>
      <p:sp>
        <p:nvSpPr>
          <p:cNvPr id="3075" name="Content Placeholder 2"/>
          <p:cNvSpPr/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miter lim="800000"/>
          </a:ln>
          <a:effectLst/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 smtId="4294967295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marL="342900" lvl="0" indent="-342900"/>
            <a:r>
              <a:rPr smtId="4294967295">
                <a:solidFill>
                  <a:srgbClr val="FF0000"/>
                </a:solidFill>
                <a:effectLst/>
              </a:rPr>
              <a:t>Welcome</a:t>
            </a:r>
            <a:endParaRPr smtId="4294967295">
              <a:solidFill>
                <a:srgbClr val="FF0000"/>
              </a:solidFill>
              <a:effectLst/>
            </a:endParaRPr>
          </a:p>
          <a:p>
            <a:pPr marL="342900" lvl="0" indent="-342900"/>
            <a:r>
              <a:rPr smtId="4294967295">
                <a:solidFill>
                  <a:srgbClr val="376092"/>
                </a:solidFill>
                <a:effectLst/>
              </a:rPr>
              <a:t>Hello World</a:t>
            </a:r>
            <a:endParaRPr smtId="4294967295">
              <a:solidFill>
                <a:srgbClr val="376092"/>
              </a:solidFill>
              <a:effectLst/>
            </a:endParaRP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4"/>
  <p:tag name="AS_TITLE" val="Aspose.Slides for Java"/>
  <p:tag name="AS_VERSION" val="15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/>
  <Manager/>
  <Company/>
  <PresentationFormat/>
  <TotalTime>3</TotalTime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Nausherwan Aslam</dc:creator>
  <cp:lastModifiedBy>Nausherwan Aslam</cp:lastModifiedBy>
  <cp:revision>1</cp:revision>
  <cp:lastPrinted>2015-09-15T12:39:11.767</cp:lastPrinted>
  <dcterms:created xsi:type="dcterms:W3CDTF">2014-02-21T13:27:25Z</dcterms:created>
  <dcterms:modified xsi:type="dcterms:W3CDTF">2014-02-21T13:30:45Z</dcterms:modified>
</cp:coreProperties>
</file>