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5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>
        <a:effectLst/>
      </a:defRPr>
    </a:defPPr>
    <a:lvl1pPr marL="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subtitle style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E8FD0B7A-F5DD-4F40-B4CB-3B2C354B893A}" type="datetimeFigureOut">
              <a:rPr lang="en-US" smtClean="0" smtId="4294967295">
                <a:effectLst/>
              </a:rPr>
              <a:t>11/7/2009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New shape"/>
          <p:cNvSpPr/>
          <p:nvPr/>
        </p:nvSpPr>
        <p:spPr>
          <a:xfrm>
            <a:off x="635000" y="1905000"/>
            <a:ext cx="1905000" cy="635000"/>
          </a:xfrm>
          <a:prstGeom prst="ellipse">
            <a:avLst/>
          </a:prstGeom>
          <a:solidFill>
            <a:srgbClr val="00000F"/>
          </a:solidFill>
          <a:ln w="6350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6.24"/>
  <p:tag name="AS_TITLE" val="Aspose.Slides for Java"/>
  <p:tag name="AS_VERSION" val="15.5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Application>Aspose.Slides for Java 15.5.0.0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2015-09-15T12:54:43.842</cp:lastPrinted>
  <dcterms:created xsi:type="dcterms:W3CDTF">2015-09-15T12:54:43Z</dcterms:created>
  <dcterms:modified xsi:type="dcterms:W3CDTF">2015-09-15T12:54:43Z</dcterms:modified>
</cp:coreProperties>
</file>