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pic>
        <p:nvPicPr>
          <p:cNvPr id="2" name="New picture"/>
          <p:cNvPicPr/>
          <p:nvPr/>
        </p:nvPicPr>
        <p:blipFill dpi="0">
          <a:blip r:embed="rId2"/>
          <a:stretch>
            <a:fillRect/>
          </a:stretch>
        </p:blipFill>
        <p:spPr>
          <a:xfrm>
            <a:off x="635000" y="1905000"/>
            <a:ext cx="2476500" cy="698500"/>
          </a:xfrm>
          <a:prstGeom prst="rect">
            <a:avLst/>
          </a:prstGeom>
          <a:effectLst/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2015-09-15T12:55:08.670</cp:lastPrinted>
  <dcterms:created xsi:type="dcterms:W3CDTF">2015-09-15T12:55:08Z</dcterms:created>
  <dcterms:modified xsi:type="dcterms:W3CDTF">2015-09-15T12:55:08Z</dcterms:modified>
</cp:coreProperties>
</file>