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5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>
        <a:effectLst/>
      </a:defRPr>
    </a:defPPr>
    <a:lvl1pPr marL="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effectLst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r="http://schemas.openxmlformats.org/officeDocument/2006/relationships" xmlns:a="http://schemas.openxmlformats.org/drawingml/2006/main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en-US" smtClean="0" smtId="4294967295">
                <a:effectLst/>
              </a:rPr>
              <a:t>Click to edit Master subtitle style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effectLst/>
        </p:spPr>
        <p:txBody>
          <a:bodyPr vert="eaVert"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effectLst/>
        </p:spPr>
        <p:txBody>
          <a:bodyPr vert="eaVert"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/>
        </p:spPr>
        <p:txBody>
          <a:bodyPr anchor="t"/>
          <a:lstStyle>
            <a:lvl1pPr algn="l">
              <a:defRPr sz="4000" b="1" cap="all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effectLst/>
        </p:spPr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effectLst/>
        </p:spPr>
        <p:txBody>
          <a:bodyPr/>
          <a:lstStyle>
            <a:lvl1pPr>
              <a:defRPr sz="2800" smtId="4294967295">
                <a:effectLst/>
              </a:defRPr>
            </a:lvl1pPr>
            <a:lvl2pPr>
              <a:defRPr sz="2400" smtId="4294967295">
                <a:effectLst/>
              </a:defRPr>
            </a:lvl2pPr>
            <a:lvl3pPr>
              <a:defRPr sz="2000" smtId="4294967295">
                <a:effectLst/>
              </a:defRPr>
            </a:lvl3pPr>
            <a:lvl4pPr>
              <a:defRPr sz="1800" smtId="4294967295">
                <a:effectLst/>
              </a:defRPr>
            </a:lvl4pPr>
            <a:lvl5pPr>
              <a:defRPr sz="1800" smtId="4294967295">
                <a:effectLst/>
              </a:defRPr>
            </a:lvl5pPr>
            <a:lvl6pPr>
              <a:defRPr sz="1800" smtId="4294967295">
                <a:effectLst/>
              </a:defRPr>
            </a:lvl6pPr>
            <a:lvl7pPr>
              <a:defRPr sz="1800" smtId="4294967295">
                <a:effectLst/>
              </a:defRPr>
            </a:lvl7pPr>
            <a:lvl8pPr>
              <a:defRPr sz="1800" smtId="4294967295">
                <a:effectLst/>
              </a:defRPr>
            </a:lvl8pPr>
            <a:lvl9pPr>
              <a:defRPr sz="18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effectLst/>
        </p:spPr>
        <p:txBody>
          <a:bodyPr anchor="b"/>
          <a:lstStyle>
            <a:lvl1pPr marL="0" indent="0">
              <a:buNone/>
              <a:defRPr sz="2400" b="1" smtId="4294967295">
                <a:effectLst/>
              </a:defRPr>
            </a:lvl1pPr>
            <a:lvl2pPr marL="457200" indent="0">
              <a:buNone/>
              <a:defRPr sz="2000" b="1" smtId="4294967295">
                <a:effectLst/>
              </a:defRPr>
            </a:lvl2pPr>
            <a:lvl3pPr marL="914400" indent="0">
              <a:buNone/>
              <a:defRPr sz="1800" b="1" smtId="4294967295">
                <a:effectLst/>
              </a:defRPr>
            </a:lvl3pPr>
            <a:lvl4pPr marL="1371600" indent="0">
              <a:buNone/>
              <a:defRPr sz="1600" b="1" smtId="4294967295">
                <a:effectLst/>
              </a:defRPr>
            </a:lvl4pPr>
            <a:lvl5pPr marL="1828800" indent="0">
              <a:buNone/>
              <a:defRPr sz="1600" b="1" smtId="4294967295">
                <a:effectLst/>
              </a:defRPr>
            </a:lvl5pPr>
            <a:lvl6pPr marL="2286000" indent="0">
              <a:buNone/>
              <a:defRPr sz="1600" b="1" smtId="4294967295">
                <a:effectLst/>
              </a:defRPr>
            </a:lvl6pPr>
            <a:lvl7pPr marL="2743200" indent="0">
              <a:buNone/>
              <a:defRPr sz="1600" b="1" smtId="4294967295">
                <a:effectLst/>
              </a:defRPr>
            </a:lvl7pPr>
            <a:lvl8pPr marL="3200400" indent="0">
              <a:buNone/>
              <a:defRPr sz="1600" b="1" smtId="4294967295">
                <a:effectLst/>
              </a:defRPr>
            </a:lvl8pPr>
            <a:lvl9pPr marL="3657600" indent="0">
              <a:buNone/>
              <a:defRPr sz="1600" b="1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effectLst/>
        </p:spPr>
        <p:txBody>
          <a:bodyPr/>
          <a:lstStyle>
            <a:lvl1pPr>
              <a:defRPr sz="2400" smtId="4294967295">
                <a:effectLst/>
              </a:defRPr>
            </a:lvl1pPr>
            <a:lvl2pPr>
              <a:defRPr sz="2000" smtId="4294967295">
                <a:effectLst/>
              </a:defRPr>
            </a:lvl2pPr>
            <a:lvl3pPr>
              <a:defRPr sz="1800" smtId="4294967295">
                <a:effectLst/>
              </a:defRPr>
            </a:lvl3pPr>
            <a:lvl4pPr>
              <a:defRPr sz="1600" smtId="4294967295">
                <a:effectLst/>
              </a:defRPr>
            </a:lvl4pPr>
            <a:lvl5pPr>
              <a:defRPr sz="1600" smtId="4294967295">
                <a:effectLst/>
              </a:defRPr>
            </a:lvl5pPr>
            <a:lvl6pPr>
              <a:defRPr sz="1600" smtId="4294967295">
                <a:effectLst/>
              </a:defRPr>
            </a:lvl6pPr>
            <a:lvl7pPr>
              <a:defRPr sz="1600" smtId="4294967295">
                <a:effectLst/>
              </a:defRPr>
            </a:lvl7pPr>
            <a:lvl8pPr>
              <a:defRPr sz="1600" smtId="4294967295">
                <a:effectLst/>
              </a:defRPr>
            </a:lvl8pPr>
            <a:lvl9pPr>
              <a:defRPr sz="16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effectLst/>
        </p:spPr>
        <p:txBody>
          <a:bodyPr/>
          <a:lstStyle>
            <a:lvl1pPr>
              <a:defRPr sz="3200" smtId="4294967295">
                <a:effectLst/>
              </a:defRPr>
            </a:lvl1pPr>
            <a:lvl2pPr>
              <a:defRPr sz="2800" smtId="4294967295">
                <a:effectLst/>
              </a:defRPr>
            </a:lvl2pPr>
            <a:lvl3pPr>
              <a:defRPr sz="2400" smtId="4294967295">
                <a:effectLst/>
              </a:defRPr>
            </a:lvl3pPr>
            <a:lvl4pPr>
              <a:defRPr sz="2000" smtId="4294967295">
                <a:effectLst/>
              </a:defRPr>
            </a:lvl4pPr>
            <a:lvl5pPr>
              <a:defRPr sz="2000" smtId="4294967295">
                <a:effectLst/>
              </a:defRPr>
            </a:lvl5pPr>
            <a:lvl6pPr>
              <a:defRPr sz="2000" smtId="4294967295">
                <a:effectLst/>
              </a:defRPr>
            </a:lvl6pPr>
            <a:lvl7pPr>
              <a:defRPr sz="2000" smtId="4294967295">
                <a:effectLst/>
              </a:defRPr>
            </a:lvl7pPr>
            <a:lvl8pPr>
              <a:defRPr sz="2000" smtId="4294967295">
                <a:effectLst/>
              </a:defRPr>
            </a:lvl8pPr>
            <a:lvl9pPr>
              <a:defRPr sz="20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effectLst/>
        </p:spPr>
        <p:txBody>
          <a:bodyPr anchor="b"/>
          <a:lstStyle>
            <a:lvl1pPr algn="l">
              <a:defRPr sz="2000" b="1" smtId="4294967295">
                <a:effectLst/>
              </a:defRPr>
            </a:lvl1pPr>
          </a:lstStyle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effectLst/>
        </p:spPr>
        <p:txBody>
          <a:bodyPr/>
          <a:lstStyle>
            <a:lvl1pPr marL="0" indent="0">
              <a:buNone/>
              <a:defRPr sz="3200" smtId="4294967295">
                <a:effectLst/>
              </a:defRPr>
            </a:lvl1pPr>
            <a:lvl2pPr marL="457200" indent="0">
              <a:buNone/>
              <a:defRPr sz="2800" smtId="4294967295">
                <a:effectLst/>
              </a:defRPr>
            </a:lvl2pPr>
            <a:lvl3pPr marL="914400" indent="0">
              <a:buNone/>
              <a:defRPr sz="2400" smtId="4294967295">
                <a:effectLst/>
              </a:defRPr>
            </a:lvl3pPr>
            <a:lvl4pPr marL="1371600" indent="0">
              <a:buNone/>
              <a:defRPr sz="2000" smtId="4294967295">
                <a:effectLst/>
              </a:defRPr>
            </a:lvl4pPr>
            <a:lvl5pPr marL="1828800" indent="0">
              <a:buNone/>
              <a:defRPr sz="2000" smtId="4294967295">
                <a:effectLst/>
              </a:defRPr>
            </a:lvl5pPr>
            <a:lvl6pPr marL="2286000" indent="0">
              <a:buNone/>
              <a:defRPr sz="2000" smtId="4294967295">
                <a:effectLst/>
              </a:defRPr>
            </a:lvl6pPr>
            <a:lvl7pPr marL="2743200" indent="0">
              <a:buNone/>
              <a:defRPr sz="2000" smtId="4294967295">
                <a:effectLst/>
              </a:defRPr>
            </a:lvl7pPr>
            <a:lvl8pPr marL="3200400" indent="0">
              <a:buNone/>
              <a:defRPr sz="2000" smtId="4294967295">
                <a:effectLst/>
              </a:defRPr>
            </a:lvl8pPr>
            <a:lvl9pPr marL="3657600" indent="0">
              <a:buNone/>
              <a:defRPr sz="2000" smtId="4294967295">
                <a:effectLst/>
              </a:defRPr>
            </a:lvl9pPr>
          </a:lstStyle>
          <a:p>
            <a:endParaRPr lang="en-US" smtId="4294967295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effectLst/>
        </p:spPr>
        <p:txBody>
          <a:bodyPr/>
          <a:lstStyle>
            <a:lvl1pPr marL="0" indent="0">
              <a:buNone/>
              <a:defRPr sz="1400" smtId="4294967295">
                <a:effectLst/>
              </a:defRPr>
            </a:lvl1pPr>
            <a:lvl2pPr marL="457200" indent="0">
              <a:buNone/>
              <a:defRPr sz="1200" smtId="4294967295">
                <a:effectLst/>
              </a:defRPr>
            </a:lvl2pPr>
            <a:lvl3pPr marL="914400" indent="0">
              <a:buNone/>
              <a:defRPr sz="1000" smtId="4294967295">
                <a:effectLst/>
              </a:defRPr>
            </a:lvl3pPr>
            <a:lvl4pPr marL="1371600" indent="0">
              <a:buNone/>
              <a:defRPr sz="900" smtId="4294967295">
                <a:effectLst/>
              </a:defRPr>
            </a:lvl4pPr>
            <a:lvl5pPr marL="1828800" indent="0">
              <a:buNone/>
              <a:defRPr sz="900" smtId="4294967295">
                <a:effectLst/>
              </a:defRPr>
            </a:lvl5pPr>
            <a:lvl6pPr marL="2286000" indent="0">
              <a:buNone/>
              <a:defRPr sz="900" smtId="4294967295">
                <a:effectLst/>
              </a:defRPr>
            </a:lvl6pPr>
            <a:lvl7pPr marL="2743200" indent="0">
              <a:buNone/>
              <a:defRPr sz="900" smtId="4294967295">
                <a:effectLst/>
              </a:defRPr>
            </a:lvl7pPr>
            <a:lvl8pPr marL="3200400" indent="0">
              <a:buNone/>
              <a:defRPr sz="900" smtId="4294967295">
                <a:effectLst/>
              </a:defRPr>
            </a:lvl8pPr>
            <a:lvl9pPr marL="3657600" indent="0">
              <a:buNone/>
              <a:defRPr sz="900" smtId="4294967295">
                <a:effectLst/>
              </a:defRPr>
            </a:lvl9pPr>
          </a:lstStyle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>
          <a:effectLst/>
        </p:spPr>
        <p:txBody>
          <a:bodyPr/>
          <a:lstStyle/>
          <a:p>
            <a:fld id="{E8FD0B7A-F5DD-4F40-B4CB-3B2C354B893A}" type="datetimeFigureOut">
              <a:rPr lang="en-US" smtClean="0" smtId="4294967295">
                <a:effectLst/>
              </a:rPr>
              <a:t>Date</a:t>
            </a:fld>
            <a:endParaRPr lang="en-US" smtId="4294967295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effectLst/>
        </p:spPr>
        <p:txBody>
          <a:bodyPr/>
          <a:lstStyle/>
          <a:p>
            <a:endParaRPr lang="en-US" smtId="4294967295"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effectLst/>
        </p:spPr>
        <p:txBody>
          <a:bodyPr/>
          <a:lstStyle/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>
                <a:effectLst/>
              </a:rPr>
              <a:t>Click to edit Master title style</a:t>
            </a:r>
            <a:endParaRPr lang="en-US" smtId="4294967295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 smtId="4294967295">
                <a:effectLst/>
              </a:rPr>
              <a:t>Click to edit Master text styles</a:t>
            </a:r>
          </a:p>
          <a:p>
            <a:pPr lvl="1"/>
            <a:r>
              <a:rPr lang="en-US" smtClean="0" smtId="4294967295">
                <a:effectLst/>
              </a:rPr>
              <a:t>Second level</a:t>
            </a:r>
          </a:p>
          <a:p>
            <a:pPr lvl="2"/>
            <a:r>
              <a:rPr lang="en-US" smtClean="0" smtId="4294967295">
                <a:effectLst/>
              </a:rPr>
              <a:t>Third level</a:t>
            </a:r>
          </a:p>
          <a:p>
            <a:pPr lvl="3"/>
            <a:r>
              <a:rPr lang="en-US" smtClean="0" smtId="4294967295">
                <a:effectLst/>
              </a:rPr>
              <a:t>Fourth level</a:t>
            </a:r>
          </a:p>
          <a:p>
            <a:pPr lvl="4"/>
            <a:r>
              <a:rPr lang="en-US" smtClean="0" smtId="4294967295">
                <a:effectLst/>
              </a:rPr>
              <a:t>Fifth level</a:t>
            </a:r>
            <a:endParaRPr lang="en-US" smtId="4294967295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E8FD0B7A-F5DD-4F40-B4CB-3B2C354B893A}" type="datetimeFigureOut">
              <a:rPr lang="en-US" smtClean="0" smtId="4294967295">
                <a:effectLst/>
              </a:rPr>
              <a:t>11/7/2009</a:t>
            </a:fld>
            <a:endParaRPr lang="en-US" smtId="4294967295"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endParaRPr lang="en-US" smtId="4294967295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effectLst/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93AE1883-0942-4AA3-9DB2-9C7C3A0314B1}" type="slidenum">
              <a:rPr lang="en-US" smtClean="0" smtId="4294967295">
                <a:effectLst/>
              </a:rPr>
              <a:t>‹#›</a:t>
            </a:fld>
            <a:endParaRPr lang="en-US" smtId="4294967295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 smtId="4294967295">
          <a:effectLst/>
        </a:defRPr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  <a:effectLst/>
      </p:grpSpPr>
      <p:sp>
        <p:nvSpPr>
          <p:cNvPr id="2" name="New shape"/>
          <p:cNvSpPr/>
          <p:nvPr/>
        </p:nvSpPr>
        <p:spPr>
          <a:xfrm>
            <a:off x="635000" y="1905000"/>
            <a:ext cx="1905000" cy="635000"/>
          </a:xfrm>
          <a:prstGeom prst="rect">
            <a:avLst/>
          </a:prstGeom>
          <a:solidFill>
            <a:srgbClr val="00000F"/>
          </a:solidFill>
          <a:ln w="63500">
            <a:solidFill>
              <a:srgbClr val="0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15.5.0.0</a:t>
            </a:r>
          </a:p>
          <a:p>
            <a:pPr algn="ctr"/>
            <a:r>
              <a:t>Copyright 2004-2015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6.24"/>
  <p:tag name="AS_TITLE" val="Aspose.Slides for Java"/>
  <p:tag name="AS_VERSION" val="15.5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/>
  <Manager/>
  <Company/>
  <PresentationFormat>����� (4:3)</PresentationFormat>
  <TotalTime>1</TotalTime>
  <SharedDoc>0</SharedDoc>
  <Application>Aspose.Slides for Java 15.5.0.0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2015-09-15T12:55:30.968</cp:lastPrinted>
  <dcterms:created xsi:type="dcterms:W3CDTF">2015-09-15T12:55:30Z</dcterms:created>
  <dcterms:modified xsi:type="dcterms:W3CDTF">2015-09-15T12:55:30Z</dcterms:modified>
</cp:coreProperties>
</file>