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officeDocument/2006/relationships/custom-properties" Target="docProps/custom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Java6.9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2" id="259"/>
    <p:sldId r:id="rId3" id="260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1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1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5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1.24"/>
  <p1:tag xmlns:p1="http://schemas.openxmlformats.org/presentationml/2006/main" name="AS_TITLE" val="Aspose.Slides for Java"/>
  <p1:tag xmlns:p1="http://schemas.openxmlformats.org/presentationml/2006/main" name="AS_VERSION" val="6.9.1.0"/>
</p:tagLst>
</file>

<file path=ppt/theme/theme1.xml><?xml version="1.0" encoding="utf-8"?>
<a:theme xmlns:a="http://schemas.openxmlformats.org/drawingml/2006/main" name="Default Design">
  <a1:themeElements xmlns:a1="http://schemas.openxmlformats.org/drawingml/2006/main">
    <a2:clrScheme xmlns:a2="http://schemas.openxmlformats.org/drawingml/2006/main" name="Default Design 1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Default Design">
      <a3:maj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ajorFont>
      <a3:min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  <a1:extraClrSchemeLst xmlns:a1="http://schemas.openxmlformats.org/drawingml/2006/main">
    <a2:extraClrScheme xmlns:a2="http://schemas.openxmlformats.org/drawingml/2006/main">
      <a3:clrScheme xmlns:a3="http://schemas.openxmlformats.org/drawingml/2006/main" name="Default Design 1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BBE0E3"/>
        </a4:accent1>
        <a4:accent2 xmlns:a4="http://schemas.openxmlformats.org/drawingml/2006/main">
          <a5:srgbClr xmlns:a5="http://schemas.openxmlformats.org/drawingml/2006/main" val="333399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DAEDEF"/>
        </a4:accent5>
        <a4:accent6 xmlns:a4="http://schemas.openxmlformats.org/drawingml/2006/main">
          <a5:srgbClr xmlns:a5="http://schemas.openxmlformats.org/drawingml/2006/main" val="2D2D8A"/>
        </a4:accent6>
        <a4:hlink xmlns:a4="http://schemas.openxmlformats.org/drawingml/2006/main">
          <a5:srgbClr xmlns:a5="http://schemas.openxmlformats.org/drawingml/2006/main" val="009999"/>
        </a4:hlink>
        <a4:folHlink xmlns:a4="http://schemas.openxmlformats.org/drawingml/2006/main">
          <a5:srgbClr xmlns:a5="http://schemas.openxmlformats.org/drawingml/2006/main" val="99CC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2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BDF53"/>
        </a4:accent1>
        <a4:accent2 xmlns:a4="http://schemas.openxmlformats.org/drawingml/2006/main">
          <a5:srgbClr xmlns:a5="http://schemas.openxmlformats.org/drawingml/2006/main" val="FF9966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DECB3"/>
        </a4:accent5>
        <a4:accent6 xmlns:a4="http://schemas.openxmlformats.org/drawingml/2006/main">
          <a5:srgbClr xmlns:a5="http://schemas.openxmlformats.org/drawingml/2006/main" val="E78A5C"/>
        </a4:accent6>
        <a4:hlink xmlns:a4="http://schemas.openxmlformats.org/drawingml/2006/main">
          <a5:srgbClr xmlns:a5="http://schemas.openxmlformats.org/drawingml/2006/main" val="CC3300"/>
        </a4:hlink>
        <a4:folHlink xmlns:a4="http://schemas.openxmlformats.org/drawingml/2006/main">
          <a5:srgbClr xmlns:a5="http://schemas.openxmlformats.org/drawingml/2006/main" val="9966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3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99CCFF"/>
        </a4:accent1>
        <a4:accent2 xmlns:a4="http://schemas.openxmlformats.org/drawingml/2006/main">
          <a5:srgbClr xmlns:a5="http://schemas.openxmlformats.org/drawingml/2006/main" val="CCCCFF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CAE2FF"/>
        </a4:accent5>
        <a4:accent6 xmlns:a4="http://schemas.openxmlformats.org/drawingml/2006/main">
          <a5:srgbClr xmlns:a5="http://schemas.openxmlformats.org/drawingml/2006/main" val="B9B9E7"/>
        </a4:accent6>
        <a4:hlink xmlns:a4="http://schemas.openxmlformats.org/drawingml/2006/main">
          <a5:srgbClr xmlns:a5="http://schemas.openxmlformats.org/drawingml/2006/main" val="3333CC"/>
        </a4:hlink>
        <a4:folHlink xmlns:a4="http://schemas.openxmlformats.org/drawingml/2006/main">
          <a5:srgbClr xmlns:a5="http://schemas.openxmlformats.org/drawingml/2006/main" val="AF67FF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4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DEF6F1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FFFFF"/>
        </a4:accent1>
        <a4:accent2 xmlns:a4="http://schemas.openxmlformats.org/drawingml/2006/main">
          <a5:srgbClr xmlns:a5="http://schemas.openxmlformats.org/drawingml/2006/main" val="8DC6FF"/>
        </a4:accent2>
        <a4:accent3 xmlns:a4="http://schemas.openxmlformats.org/drawingml/2006/main">
          <a5:srgbClr xmlns:a5="http://schemas.openxmlformats.org/drawingml/2006/main" val="ECFAF7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F"/>
        </a4:accent5>
        <a4:accent6 xmlns:a4="http://schemas.openxmlformats.org/drawingml/2006/main">
          <a5:srgbClr xmlns:a5="http://schemas.openxmlformats.org/drawingml/2006/main" val="7FB3E7"/>
        </a4:accent6>
        <a4:hlink xmlns:a4="http://schemas.openxmlformats.org/drawingml/2006/main">
          <a5:srgbClr xmlns:a5="http://schemas.openxmlformats.org/drawingml/2006/main" val="0066CC"/>
        </a4:hlink>
        <a4:folHlink xmlns:a4="http://schemas.openxmlformats.org/drawingml/2006/main">
          <a5:srgbClr xmlns:a5="http://schemas.openxmlformats.org/drawingml/2006/main" val="00A8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5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D9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777777"/>
        </a4:lt2>
        <a4:accent1 xmlns:a4="http://schemas.openxmlformats.org/drawingml/2006/main">
          <a5:srgbClr xmlns:a5="http://schemas.openxmlformats.org/drawingml/2006/main" val="FFFFF7"/>
        </a4:accent1>
        <a4:accent2 xmlns:a4="http://schemas.openxmlformats.org/drawingml/2006/main">
          <a5:srgbClr xmlns:a5="http://schemas.openxmlformats.org/drawingml/2006/main" val="33CCCC"/>
        </a4:accent2>
        <a4:accent3 xmlns:a4="http://schemas.openxmlformats.org/drawingml/2006/main">
          <a5:srgbClr xmlns:a5="http://schemas.openxmlformats.org/drawingml/2006/main" val="FFFFE9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A"/>
        </a4:accent5>
        <a4:accent6 xmlns:a4="http://schemas.openxmlformats.org/drawingml/2006/main">
          <a5:srgbClr xmlns:a5="http://schemas.openxmlformats.org/drawingml/2006/main" val="2DB9B9"/>
        </a4:accent6>
        <a4:hlink xmlns:a4="http://schemas.openxmlformats.org/drawingml/2006/main">
          <a5:srgbClr xmlns:a5="http://schemas.openxmlformats.org/drawingml/2006/main" val="FF5050"/>
        </a4:hlink>
        <a4:folHlink xmlns:a4="http://schemas.openxmlformats.org/drawingml/2006/main">
          <a5:srgbClr xmlns:a5="http://schemas.openxmlformats.org/drawingml/2006/main" val="FF99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6">
        <a4:dk1 xmlns:a4="http://schemas.openxmlformats.org/drawingml/2006/main">
          <a5:srgbClr xmlns:a5="http://schemas.openxmlformats.org/drawingml/2006/main" val="005A58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8080"/>
        </a4:dk2>
        <a4:lt2 xmlns:a4="http://schemas.openxmlformats.org/drawingml/2006/main">
          <a5:srgbClr xmlns:a5="http://schemas.openxmlformats.org/drawingml/2006/main" val="FFFF99"/>
        </a4:lt2>
        <a4:accent1 xmlns:a4="http://schemas.openxmlformats.org/drawingml/2006/main">
          <a5:srgbClr xmlns:a5="http://schemas.openxmlformats.org/drawingml/2006/main" val="006462"/>
        </a4:accent1>
        <a4:accent2 xmlns:a4="http://schemas.openxmlformats.org/drawingml/2006/main">
          <a5:srgbClr xmlns:a5="http://schemas.openxmlformats.org/drawingml/2006/main" val="6D6FC7"/>
        </a4:accent2>
        <a4:accent3 xmlns:a4="http://schemas.openxmlformats.org/drawingml/2006/main">
          <a5:srgbClr xmlns:a5="http://schemas.openxmlformats.org/drawingml/2006/main" val="AAC0C0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B8B7"/>
        </a4:accent5>
        <a4:accent6 xmlns:a4="http://schemas.openxmlformats.org/drawingml/2006/main">
          <a5:srgbClr xmlns:a5="http://schemas.openxmlformats.org/drawingml/2006/main" val="6264B4"/>
        </a4:accent6>
        <a4:hlink xmlns:a4="http://schemas.openxmlformats.org/drawingml/2006/main">
          <a5:srgbClr xmlns:a5="http://schemas.openxmlformats.org/drawingml/2006/main" val="00FFFF"/>
        </a4:hlink>
        <a4:folHlink xmlns:a4="http://schemas.openxmlformats.org/drawingml/2006/main">
          <a5:srgbClr xmlns:a5="http://schemas.openxmlformats.org/drawingml/2006/main" val="00FF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7">
        <a4:dk1 xmlns:a4="http://schemas.openxmlformats.org/drawingml/2006/main">
          <a5:srgbClr xmlns:a5="http://schemas.openxmlformats.org/drawingml/2006/main" val="5C1F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800000"/>
        </a4:dk2>
        <a4:lt2 xmlns:a4="http://schemas.openxmlformats.org/drawingml/2006/main">
          <a5:srgbClr xmlns:a5="http://schemas.openxmlformats.org/drawingml/2006/main" val="DFD293"/>
        </a4:lt2>
        <a4:accent1 xmlns:a4="http://schemas.openxmlformats.org/drawingml/2006/main">
          <a5:srgbClr xmlns:a5="http://schemas.openxmlformats.org/drawingml/2006/main" val="CC3300"/>
        </a4:accent1>
        <a4:accent2 xmlns:a4="http://schemas.openxmlformats.org/drawingml/2006/main">
          <a5:srgbClr xmlns:a5="http://schemas.openxmlformats.org/drawingml/2006/main" val="BE7960"/>
        </a4:accent2>
        <a4:accent3 xmlns:a4="http://schemas.openxmlformats.org/drawingml/2006/main">
          <a5:srgbClr xmlns:a5="http://schemas.openxmlformats.org/drawingml/2006/main" val="C0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E2ADAA"/>
        </a4:accent5>
        <a4:accent6 xmlns:a4="http://schemas.openxmlformats.org/drawingml/2006/main">
          <a5:srgbClr xmlns:a5="http://schemas.openxmlformats.org/drawingml/2006/main" val="AC6D56"/>
        </a4:accent6>
        <a4:hlink xmlns:a4="http://schemas.openxmlformats.org/drawingml/2006/main">
          <a5:srgbClr xmlns:a5="http://schemas.openxmlformats.org/drawingml/2006/main" val="FFFF99"/>
        </a4:hlink>
        <a4:folHlink xmlns:a4="http://schemas.openxmlformats.org/drawingml/2006/main">
          <a5:srgbClr xmlns:a5="http://schemas.openxmlformats.org/drawingml/2006/main" val="D3A21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8">
        <a4:dk1 xmlns:a4="http://schemas.openxmlformats.org/drawingml/2006/main">
          <a5:srgbClr xmlns:a5="http://schemas.openxmlformats.org/drawingml/2006/main" val="003366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99"/>
        </a4:dk2>
        <a4:lt2 xmlns:a4="http://schemas.openxmlformats.org/drawingml/2006/main">
          <a5:srgbClr xmlns:a5="http://schemas.openxmlformats.org/drawingml/2006/main" val="CCFFFF"/>
        </a4:lt2>
        <a4:accent1 xmlns:a4="http://schemas.openxmlformats.org/drawingml/2006/main">
          <a5:srgbClr xmlns:a5="http://schemas.openxmlformats.org/drawingml/2006/main" val="3366CC"/>
        </a4:accent1>
        <a4:accent2 xmlns:a4="http://schemas.openxmlformats.org/drawingml/2006/main">
          <a5:srgbClr xmlns:a5="http://schemas.openxmlformats.org/drawingml/2006/main" val="00B000"/>
        </a4:accent2>
        <a4:accent3 xmlns:a4="http://schemas.openxmlformats.org/drawingml/2006/main">
          <a5:srgbClr xmlns:a5="http://schemas.openxmlformats.org/drawingml/2006/main" val="AAAA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DB8E2"/>
        </a4:accent5>
        <a4:accent6 xmlns:a4="http://schemas.openxmlformats.org/drawingml/2006/main">
          <a5:srgbClr xmlns:a5="http://schemas.openxmlformats.org/drawingml/2006/main" val="009F00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FE701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9">
        <a4:dk1 xmlns:a4="http://schemas.openxmlformats.org/drawingml/2006/main">
          <a5:srgbClr xmlns:a5="http://schemas.openxmlformats.org/drawingml/2006/main" val="336699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E3EBF1"/>
        </a4:lt2>
        <a4:accent1 xmlns:a4="http://schemas.openxmlformats.org/drawingml/2006/main">
          <a5:srgbClr xmlns:a5="http://schemas.openxmlformats.org/drawingml/2006/main" val="003399"/>
        </a4:accent1>
        <a4:accent2 xmlns:a4="http://schemas.openxmlformats.org/drawingml/2006/main">
          <a5:srgbClr xmlns:a5="http://schemas.openxmlformats.org/drawingml/2006/main" val="468A4B"/>
        </a4:accent2>
        <a4:accent3 xmlns:a4="http://schemas.openxmlformats.org/drawingml/2006/main">
          <a5:srgbClr xmlns:a5="http://schemas.openxmlformats.org/drawingml/2006/main" val="AA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ADCA"/>
        </a4:accent5>
        <a4:accent6 xmlns:a4="http://schemas.openxmlformats.org/drawingml/2006/main">
          <a5:srgbClr xmlns:a5="http://schemas.openxmlformats.org/drawingml/2006/main" val="3F7D43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0E5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0">
        <a4:dk1 xmlns:a4="http://schemas.openxmlformats.org/drawingml/2006/main">
          <a5:srgbClr xmlns:a5="http://schemas.openxmlformats.org/drawingml/2006/main" val="777777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86B5D"/>
        </a4:dk2>
        <a4:lt2 xmlns:a4="http://schemas.openxmlformats.org/drawingml/2006/main">
          <a5:srgbClr xmlns:a5="http://schemas.openxmlformats.org/drawingml/2006/main" val="D1D1CB"/>
        </a4:lt2>
        <a4:accent1 xmlns:a4="http://schemas.openxmlformats.org/drawingml/2006/main">
          <a5:srgbClr xmlns:a5="http://schemas.openxmlformats.org/drawingml/2006/main" val="909082"/>
        </a4:accent1>
        <a4:accent2 xmlns:a4="http://schemas.openxmlformats.org/drawingml/2006/main">
          <a5:srgbClr xmlns:a5="http://schemas.openxmlformats.org/drawingml/2006/main" val="809EA8"/>
        </a4:accent2>
        <a4:accent3 xmlns:a4="http://schemas.openxmlformats.org/drawingml/2006/main">
          <a5:srgbClr xmlns:a5="http://schemas.openxmlformats.org/drawingml/2006/main" val="B9BAB6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6C6C1"/>
        </a4:accent5>
        <a4:accent6 xmlns:a4="http://schemas.openxmlformats.org/drawingml/2006/main">
          <a5:srgbClr xmlns:a5="http://schemas.openxmlformats.org/drawingml/2006/main" val="738F98"/>
        </a4:accent6>
        <a4:hlink xmlns:a4="http://schemas.openxmlformats.org/drawingml/2006/main">
          <a5:srgbClr xmlns:a5="http://schemas.openxmlformats.org/drawingml/2006/main" val="FFCC66"/>
        </a4:hlink>
        <a4:folHlink xmlns:a4="http://schemas.openxmlformats.org/drawingml/2006/main">
          <a5:srgbClr xmlns:a5="http://schemas.openxmlformats.org/drawingml/2006/main" val="E9DCB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1">
        <a4:dk1 xmlns:a4="http://schemas.openxmlformats.org/drawingml/2006/main">
          <a5:srgbClr xmlns:a5="http://schemas.openxmlformats.org/drawingml/2006/main" val="3E3E5C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66699"/>
        </a4:dk2>
        <a4:lt2 xmlns:a4="http://schemas.openxmlformats.org/drawingml/2006/main">
          <a5:srgbClr xmlns:a5="http://schemas.openxmlformats.org/drawingml/2006/main" val="FFFFFF"/>
        </a4:lt2>
        <a4:accent1 xmlns:a4="http://schemas.openxmlformats.org/drawingml/2006/main">
          <a5:srgbClr xmlns:a5="http://schemas.openxmlformats.org/drawingml/2006/main" val="60597B"/>
        </a4:accent1>
        <a4:accent2 xmlns:a4="http://schemas.openxmlformats.org/drawingml/2006/main">
          <a5:srgbClr xmlns:a5="http://schemas.openxmlformats.org/drawingml/2006/main" val="6666FF"/>
        </a4:accent2>
        <a4:accent3 xmlns:a4="http://schemas.openxmlformats.org/drawingml/2006/main">
          <a5:srgbClr xmlns:a5="http://schemas.openxmlformats.org/drawingml/2006/main" val="B8B8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B6B5BF"/>
        </a4:accent5>
        <a4:accent6 xmlns:a4="http://schemas.openxmlformats.org/drawingml/2006/main">
          <a5:srgbClr xmlns:a5="http://schemas.openxmlformats.org/drawingml/2006/main" val="5C5CE7"/>
        </a4:accent6>
        <a4:hlink xmlns:a4="http://schemas.openxmlformats.org/drawingml/2006/main">
          <a5:srgbClr xmlns:a5="http://schemas.openxmlformats.org/drawingml/2006/main" val="99CCFF"/>
        </a4:hlink>
        <a4:folHlink xmlns:a4="http://schemas.openxmlformats.org/drawingml/2006/main">
          <a5:srgbClr xmlns:a5="http://schemas.openxmlformats.org/drawingml/2006/main" val="FFFF9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2">
        <a4:dk1 xmlns:a4="http://schemas.openxmlformats.org/drawingml/2006/main">
          <a5:srgbClr xmlns:a5="http://schemas.openxmlformats.org/drawingml/2006/main" val="2D2015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523E26"/>
        </a4:dk2>
        <a4:lt2 xmlns:a4="http://schemas.openxmlformats.org/drawingml/2006/main">
          <a5:srgbClr xmlns:a5="http://schemas.openxmlformats.org/drawingml/2006/main" val="DFC08D"/>
        </a4:lt2>
        <a4:accent1 xmlns:a4="http://schemas.openxmlformats.org/drawingml/2006/main">
          <a5:srgbClr xmlns:a5="http://schemas.openxmlformats.org/drawingml/2006/main" val="8C7B70"/>
        </a4:accent1>
        <a4:accent2 xmlns:a4="http://schemas.openxmlformats.org/drawingml/2006/main">
          <a5:srgbClr xmlns:a5="http://schemas.openxmlformats.org/drawingml/2006/main" val="8F5F2F"/>
        </a4:accent2>
        <a4:accent3 xmlns:a4="http://schemas.openxmlformats.org/drawingml/2006/main">
          <a5:srgbClr xmlns:a5="http://schemas.openxmlformats.org/drawingml/2006/main" val="B3AFAC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5BFBB"/>
        </a4:accent5>
        <a4:accent6 xmlns:a4="http://schemas.openxmlformats.org/drawingml/2006/main">
          <a5:srgbClr xmlns:a5="http://schemas.openxmlformats.org/drawingml/2006/main" val="81552A"/>
        </a4:accent6>
        <a4:hlink xmlns:a4="http://schemas.openxmlformats.org/drawingml/2006/main">
          <a5:srgbClr xmlns:a5="http://schemas.openxmlformats.org/drawingml/2006/main" val="CCB400"/>
        </a4:hlink>
        <a4:folHlink xmlns:a4="http://schemas.openxmlformats.org/drawingml/2006/main">
          <a5:srgbClr xmlns:a5="http://schemas.openxmlformats.org/drawingml/2006/main" val="8C9EA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</a1:extraClrSchemeLst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  <Manager>Aspose Manager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Presentation Properties</dc:title>
  <dc:subject>Aspose Subject</dc:subject>
  <dc:creator>Aspose.Slides for Java</dc:creator>
  <cp:keywords>aspose.slides, sample</cp:keywords>
  <dc:description>Aspose Description</dc:description>
  <cp:lastModifiedBy>iqbal</cp:lastModifiedBy>
  <cp:revision>7</cp:revision>
  <dcterms:created xsi:type="dcterms:W3CDTF">2013-02-24T12:58:26.0000000Z</dcterms:created>
  <dcterms:modified xsi:type="dcterms:W3CDTF">2013-03-20T10:11:26.0000000Z</dcterms:modified>
  <cp:category>examples</cp:category>
  <cp:contentStatus>good</cp:contentStatus>
  <cp:lastPrinted>1970-01-01T05:00:00Z</cp:lastPrin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xns:property xmlns:xns="http://schemas.openxmlformats.org/officeDocument/2006/custom-properties" fmtid="{D5CDD505-2E9C-101B-9397-08002B2CF9AE}" pid="2" name="Custom1">
    <vt:lpwstr>New Value 1</vt:lpwstr>
  </xns:property>
  <xns:property xmlns:xns="http://schemas.openxmlformats.org/officeDocument/2006/custom-properties" fmtid="{D5CDD505-2E9C-101B-9397-08002B2CF9AE}" pid="3" name="Custom2">
    <vt:lpwstr>New Value 2</vt:lpwstr>
  </xns:property>
  <xns:property xmlns:xns="http://schemas.openxmlformats.org/officeDocument/2006/custom-properties" fmtid="{D5CDD505-2E9C-101B-9397-08002B2CF9AE}" pid="4" name="Custom3">
    <vt:lpwstr>New Value 3</vt:lpwstr>
  </xns:property>
</Properties>
</file>