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Aspose.Slides for Java6.9.1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tags" Target="tags/tag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905000" y="952500"/>
            <a:ext cx="1905000" cy="635000"/>
          </a:xfrm>
          <a:prstGeom prst="rect"/>
          <a:noFill/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1">
                <a:solidFill>
                  <a:srgbClr val="000000"/>
                </a:solidFill>
              </a:rPr>
              <a:t>Hello World</a:t>
            </a:r>
          </a:p>
        </p:txBody>
      </p:sp>
      <p:sp>
        <p:nvSpPr>
          <p:cNvPr id="3" name="TextBox"/>
          <p:cNvSpPr txBox="1">
            <a:spLocks noSelect="1" noRot="1" noMove="1" noGrp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dirty="0" err="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6.9.1.0</a:t>
            </a:r>
          </a:p>
          <a:p>
            <a:pPr algn="ctr"/>
            <a:r>
              <a:t>Copyright 2004-2013 Aspose Pty Ltd.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1:tag xmlns:p1="http://schemas.openxmlformats.org/presentationml/2006/main" name="AS_RELEASE_DATE" val="2013.01.24"/>
  <p1:tag xmlns:p1="http://schemas.openxmlformats.org/presentationml/2006/main" name="AS_TITLE" val="Aspose.Slides for Java"/>
  <p1:tag xmlns:p1="http://schemas.openxmlformats.org/presentationml/2006/main" name="AS_VERSION" val="6.9.1.0"/>
</p:tagLst>
</file>

<file path=ppt/theme/theme1.xml><?xml version="1.0" encoding="utf-8"?>
<a:theme xmlns:a="http://schemas.openxmlformats.org/drawingml/2006/main" name="Office Theme">
  <a1:themeElements xmlns:a1="http://schemas.openxmlformats.org/drawingml/2006/main">
    <a2:clrScheme xmlns:a2="http://schemas.openxmlformats.org/drawingml/2006/main" name="Office">
      <a3:dk1 xmlns:a3="http://schemas.openxmlformats.org/drawingml/2006/main">
        <a4:sysClr xmlns:a4="http://schemas.openxmlformats.org/drawingml/2006/main" val="windowText" lastClr="000000"/>
      </a3:dk1>
      <a3:lt1 xmlns:a3="http://schemas.openxmlformats.org/drawingml/2006/main">
        <a4:sysClr xmlns:a4="http://schemas.openxmlformats.org/drawingml/2006/main" val="window" lastClr="FFFFFF"/>
      </a3:lt1>
      <a3:dk2 xmlns:a3="http://schemas.openxmlformats.org/drawingml/2006/main">
        <a4:srgbClr xmlns:a4="http://schemas.openxmlformats.org/drawingml/2006/main" val="1F497D"/>
      </a3:dk2>
      <a3:lt2 xmlns:a3="http://schemas.openxmlformats.org/drawingml/2006/main">
        <a4:srgbClr xmlns:a4="http://schemas.openxmlformats.org/drawingml/2006/main" val="EEECE1"/>
      </a3:lt2>
      <a3:accent1 xmlns:a3="http://schemas.openxmlformats.org/drawingml/2006/main">
        <a4:srgbClr xmlns:a4="http://schemas.openxmlformats.org/drawingml/2006/main" val="4F81BD"/>
      </a3:accent1>
      <a3:accent2 xmlns:a3="http://schemas.openxmlformats.org/drawingml/2006/main">
        <a4:srgbClr xmlns:a4="http://schemas.openxmlformats.org/drawingml/2006/main" val="C0504D"/>
      </a3:accent2>
      <a3:accent3 xmlns:a3="http://schemas.openxmlformats.org/drawingml/2006/main">
        <a4:srgbClr xmlns:a4="http://schemas.openxmlformats.org/drawingml/2006/main" val="9BBB59"/>
      </a3:accent3>
      <a3:accent4 xmlns:a3="http://schemas.openxmlformats.org/drawingml/2006/main">
        <a4:srgbClr xmlns:a4="http://schemas.openxmlformats.org/drawingml/2006/main" val="8064A2"/>
      </a3:accent4>
      <a3:accent5 xmlns:a3="http://schemas.openxmlformats.org/drawingml/2006/main">
        <a4:srgbClr xmlns:a4="http://schemas.openxmlformats.org/drawingml/2006/main" val="4BACC6"/>
      </a3:accent5>
      <a3:accent6 xmlns:a3="http://schemas.openxmlformats.org/drawingml/2006/main">
        <a4:srgbClr xmlns:a4="http://schemas.openxmlformats.org/drawingml/2006/main" val="F79646"/>
      </a3:accent6>
      <a3:hlink xmlns:a3="http://schemas.openxmlformats.org/drawingml/2006/main">
        <a4:srgbClr xmlns:a4="http://schemas.openxmlformats.org/drawingml/2006/main" val="0000FF"/>
      </a3:hlink>
      <a3:folHlink xmlns:a3="http://schemas.openxmlformats.org/drawingml/2006/main">
        <a4:srgbClr xmlns:a4="http://schemas.openxmlformats.org/drawingml/2006/main" val="800080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Ｐゴシック"/>
        <a4:font xmlns:a4="http://schemas.openxmlformats.org/drawingml/2006/main" script="Guru" typeface="Raavi"/>
        <a4:font xmlns:a4="http://schemas.openxmlformats.org/drawingml/2006/main" script="Uigh" typeface="Microsoft Uighur"/>
        <a4:font xmlns:a4="http://schemas.openxmlformats.org/drawingml/2006/main" script="Geor" typeface="Sylfaen"/>
        <a4:font xmlns:a4="http://schemas.openxmlformats.org/drawingml/2006/main" script="Gujr" typeface="Shruti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MoolBoran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Times New Roman"/>
        <a4:font xmlns:a4="http://schemas.openxmlformats.org/drawingml/2006/main" script="Mlym" typeface="Kartika"/>
        <a4:font xmlns:a4="http://schemas.openxmlformats.org/drawingml/2006/main" script="Thai" typeface="Angsana New"/>
        <a4:font xmlns:a4="http://schemas.openxmlformats.org/drawingml/2006/main" script="Ethi" typeface="Nyala"/>
        <a4:font xmlns:a4="http://schemas.openxmlformats.org/drawingml/2006/main" script="Hebr" typeface="Times New Roman"/>
        <a4:font xmlns:a4="http://schemas.openxmlformats.org/drawingml/2006/main" script="Sinh" typeface="Iskoola Pota"/>
        <a4:font xmlns:a4="http://schemas.openxmlformats.org/drawingml/2006/main" script="Tibt" typeface="Microsoft Himalaya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Viet" typeface="Times New Roman"/>
        <a4:font xmlns:a4="http://schemas.openxmlformats.org/drawingml/2006/main" script="Hans" typeface="宋体"/>
        <a4:font xmlns:a4="http://schemas.openxmlformats.org/drawingml/2006/main" script="Hant" typeface="新細明體"/>
      </a3:majorFont>
      <a3:min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Ｐゴシック"/>
        <a4:font xmlns:a4="http://schemas.openxmlformats.org/drawingml/2006/main" script="Guru" typeface="Raavi"/>
        <a4:font xmlns:a4="http://schemas.openxmlformats.org/drawingml/2006/main" script="Uigh" typeface="Microsoft Uighur"/>
        <a4:font xmlns:a4="http://schemas.openxmlformats.org/drawingml/2006/main" script="Geor" typeface="Sylfaen"/>
        <a4:font xmlns:a4="http://schemas.openxmlformats.org/drawingml/2006/main" script="Gujr" typeface="Shruti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DaunPenh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Arial"/>
        <a4:font xmlns:a4="http://schemas.openxmlformats.org/drawingml/2006/main" script="Mlym" typeface="Kartika"/>
        <a4:font xmlns:a4="http://schemas.openxmlformats.org/drawingml/2006/main" script="Thai" typeface="Cordia New"/>
        <a4:font xmlns:a4="http://schemas.openxmlformats.org/drawingml/2006/main" script="Ethi" typeface="Nyala"/>
        <a4:font xmlns:a4="http://schemas.openxmlformats.org/drawingml/2006/main" script="Hebr" typeface="Arial"/>
        <a4:font xmlns:a4="http://schemas.openxmlformats.org/drawingml/2006/main" script="Sinh" typeface="Iskoola Pota"/>
        <a4:font xmlns:a4="http://schemas.openxmlformats.org/drawingml/2006/main" script="Tibt" typeface="Microsoft Himalaya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Viet" typeface="Arial"/>
        <a4:font xmlns:a4="http://schemas.openxmlformats.org/drawingml/2006/main" script="Hans" typeface="宋体"/>
        <a4:font xmlns:a4="http://schemas.openxmlformats.org/drawingml/2006/main" script="Hant" typeface="新細明體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50000"/>
                <a8:satMod xmlns:a8="http://schemas.openxmlformats.org/drawingml/2006/main" val="300000"/>
              </a7:schemeClr>
            </a6:gs>
            <a6:gs xmlns:a6="http://schemas.openxmlformats.org/drawingml/2006/main" pos="35000">
              <a7:schemeClr xmlns:a7="http://schemas.openxmlformats.org/drawingml/2006/main" val="phClr">
                <a8:tint xmlns:a8="http://schemas.openxmlformats.org/drawingml/2006/main" val="37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tint xmlns:a8="http://schemas.openxmlformats.org/drawingml/2006/main" val="15000"/>
                <a8:satMod xmlns:a8="http://schemas.openxmlformats.org/drawingml/2006/main" val="350000"/>
              </a7:schemeClr>
            </a6:gs>
          </a5:gsLst>
          <a5:lin xmlns:a5="http://schemas.openxmlformats.org/drawingml/2006/main" ang="16200000" scaled="1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hade xmlns:a8="http://schemas.openxmlformats.org/drawingml/2006/main" val="51000"/>
                <a8:satMod xmlns:a8="http://schemas.openxmlformats.org/drawingml/2006/main" val="130000"/>
              </a7:schemeClr>
            </a6:gs>
            <a6:gs xmlns:a6="http://schemas.openxmlformats.org/drawingml/2006/main" pos="80000">
              <a7:schemeClr xmlns:a7="http://schemas.openxmlformats.org/drawingml/2006/main" val="phClr">
                <a8:shade xmlns:a8="http://schemas.openxmlformats.org/drawingml/2006/main" val="93000"/>
                <a8:satMod xmlns:a8="http://schemas.openxmlformats.org/drawingml/2006/main" val="13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94000"/>
                <a8:satMod xmlns:a8="http://schemas.openxmlformats.org/drawingml/2006/main" val="135000"/>
              </a7:schemeClr>
            </a6:gs>
          </a5:gsLst>
          <a5:lin xmlns:a5="http://schemas.openxmlformats.org/drawingml/2006/main" ang="162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9525" cap="flat" cmpd="sng" algn="ctr">
          <solidFill xmlns="http://schemas.openxmlformats.org/drawingml/2006/main">
            <a5:schemeClr xmlns:a5="http://schemas.openxmlformats.org/drawingml/2006/main" val="phClr">
              <a6:shade xmlns:a6="http://schemas.openxmlformats.org/drawingml/2006/main" val="95000"/>
              <a6:satMod xmlns:a6="http://schemas.openxmlformats.org/drawingml/2006/main" val="105000"/>
            </a5:schemeClr>
          </solidFill>
          <a5:prstDash xmlns:a5="http://schemas.openxmlformats.org/drawingml/2006/main" val="solid"/>
        </a4:ln>
        <a4:ln xmlns:a4="http://schemas.openxmlformats.org/drawingml/2006/main" w="254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  <a4:ln xmlns:a4="http://schemas.openxmlformats.org/drawingml/2006/main" w="381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0000" rotWithShape="0">
              <a7:srgbClr xmlns:a7="http://schemas.openxmlformats.org/drawingml/2006/main" val="000000">
                <a8:alpha xmlns:a8="http://schemas.openxmlformats.org/drawingml/2006/main" val="38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  <a5:scene3d xmlns:a5="http://schemas.openxmlformats.org/drawingml/2006/main">
            <a6:camera xmlns:a6="http://schemas.openxmlformats.org/drawingml/2006/main" prst="orthographicFront">
              <a7:rot xmlns:a7="http://schemas.openxmlformats.org/drawingml/2006/main" lat="0" lon="0" rev="0"/>
            </a6:camera>
            <a6:lightRig xmlns:a6="http://schemas.openxmlformats.org/drawingml/2006/main" dir="t" rig="threePt">
              <a7:rot xmlns:a7="http://schemas.openxmlformats.org/drawingml/2006/main" lat="0" lon="0" rev="1200000"/>
            </a6:lightRig>
          </a5:scene3d>
          <a5:sp3d xmlns:a5="http://schemas.openxmlformats.org/drawingml/2006/main">
            <a6:bevelT xmlns:a6="http://schemas.openxmlformats.org/drawingml/2006/main" w="63500" h="25400" prst="circle"/>
          </a5:sp3d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40000"/>
                <a8:satMod xmlns:a8="http://schemas.openxmlformats.org/drawingml/2006/main" val="350000"/>
              </a7:schemeClr>
            </a6:gs>
            <a6:gs xmlns:a6="http://schemas.openxmlformats.org/drawingml/2006/main" pos="40000">
              <a7:schemeClr xmlns:a7="http://schemas.openxmlformats.org/drawingml/2006/main" val="phClr">
                <a8:tint xmlns:a8="http://schemas.openxmlformats.org/drawingml/2006/main" val="45000"/>
                <a8:shade xmlns:a8="http://schemas.openxmlformats.org/drawingml/2006/main" val="99000"/>
                <a8:satMod xmlns:a8="http://schemas.openxmlformats.org/drawingml/2006/main" val="35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20000"/>
                <a8:satMod xmlns:a8="http://schemas.openxmlformats.org/drawingml/2006/main" val="255000"/>
              </a7:schemeClr>
            </a6:gs>
          </a5:gsLst>
          <a5:path xmlns:a5="http://schemas.openxmlformats.org/drawingml/2006/main" path="circle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80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30000"/>
                <a8:satMod xmlns:a8="http://schemas.openxmlformats.org/drawingml/2006/main" val="200000"/>
              </a7:schemeClr>
            </a6:gs>
          </a5:gsLst>
          <a5:path xmlns:a5="http://schemas.openxmlformats.org/drawingml/2006/main" path="circle">
            <a6:fillToRect xmlns:a6="http://schemas.openxmlformats.org/drawingml/2006/main" l="50000" t="50000" r="50000" b="50000"/>
          </a5:path>
          <a5:tileRect xmlns:a5="http://schemas.openxmlformats.org/drawingml/2006/main"/>
        </a4:gradFill>
      </a3:bgFillStyleLst>
    </a2:fmtScheme>
  </a1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Aspose.Slides for Java6.9.1.0</Application>
  <PresentationFormat>Экран (4:3)</PresentationFormat>
  <Slides>1</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2013-03-20T14:35:54Z</dcterms:created>
  <dcterms:modified xsi:type="dcterms:W3CDTF">2013-03-20T14:35:54Z</dcterms:modified>
  <cp:lastPrinted>1970-01-01T05:00:00Z</cp:lastPrinted>
</cp:coreProperties>
</file>