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6.9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1.24"/>
  <p1:tag xmlns:p1="http://schemas.openxmlformats.org/presentationml/2006/main" name="AS_TITLE" val="Aspose.Slides for Java"/>
  <p1:tag xmlns:p1="http://schemas.openxmlformats.org/presentationml/2006/main" name="AS_VERSION" val="6.9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Java6.9.1.0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2013-03-20T14:36:00Z</dcterms:created>
  <dcterms:modified xsi:type="dcterms:W3CDTF">2013-03-20T14:36:00Z</dcterms:modified>
  <cp:lastPrinted>1970-01-01T05:00:00Z</cp:lastPrinted>
</cp:coreProperties>
</file>