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7.2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notesMasterIdLst>
    <p:notesMasterId r:id="rId4"/>
  </p:notesMasterIdLst>
  <p:handoutMasterIdLst>
    <p:handoutMasterId r:id="rId5"/>
  </p:handoutMasterIdLst>
  <p:sldIdLst>
    <p:sldId r:id="rId3" id="260"/>
    <p:sldId r:id="rId2" id="259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" Target="slides/slide2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2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noProof="0" dirty="1" smtClean="0"/>
              <a:t>Click to edit Master text styles</a:t>
            </a:r>
          </a:p>
          <a:p>
            <a:pPr lvl="1"/>
            <a:r>
              <a:rPr lang="en-US" noProof="0" dirty="1" smtClean="0"/>
              <a:t>Second level</a:t>
            </a:r>
          </a:p>
          <a:p>
            <a:pPr lvl="2"/>
            <a:r>
              <a:rPr lang="en-US" noProof="0" dirty="1" smtClean="0"/>
              <a:t>Third level</a:t>
            </a:r>
          </a:p>
          <a:p>
            <a:pPr lvl="3"/>
            <a:r>
              <a:rPr lang="en-US" noProof="0" dirty="1" smtClean="0"/>
              <a:t>Fourth level</a:t>
            </a:r>
          </a:p>
          <a:p>
            <a:pPr lvl="4"/>
            <a:r>
              <a:rPr lang="en-US" noProof="0" dirty="1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fontAlgn="base" rtl="0" eaLnBrk="0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fontAlgn="base" rtl="0" eaLnBrk="0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fontAlgn="base" rtl="0" eaLnBrk="0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fontAlgn="base" rtl="0" eaLnBrk="0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fontAlgn="base" rtl="0" eaLnBrk="0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fontAlgn="base" rtl="0" eaLnBrk="0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2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7.2.0.0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1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5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7.2.0.0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3.26"/>
  <p1:tag xmlns:p1="http://schemas.openxmlformats.org/presentationml/2006/main" name="AS_TITLE" val="Aspose.Slides for Java"/>
  <p1:tag xmlns:p1="http://schemas.openxmlformats.org/presentationml/2006/main" name="AS_VERSION" val="7.2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ahoma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Verdana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Default Design">
  <a1:themeElements xmlns:a1="http://schemas.openxmlformats.org/drawingml/2006/main">
    <a2:clrScheme xmlns:a2="http://schemas.openxmlformats.org/drawingml/2006/main" name="Default Design 1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Default Design">
      <a3:majorFont xmlns:a3="http://schemas.openxmlformats.org/drawingml/2006/main">
        <a4:latin xmlns:a4="http://schemas.openxmlformats.org/drawingml/2006/main" typeface="Arial"/>
        <a4:ea xmlns:a4="http://schemas.openxmlformats.org/drawingml/2006/main" typeface=""/>
        <a4:cs xmlns:a4="http://schemas.openxmlformats.org/drawingml/2006/main" typeface=""/>
      </a3:majorFont>
      <a3:minorFont xmlns:a3="http://schemas.openxmlformats.org/drawingml/2006/main">
        <a4:latin xmlns:a4="http://schemas.openxmlformats.org/drawingml/2006/main" typeface="Arial"/>
        <a4:ea xmlns:a4="http://schemas.openxmlformats.org/drawingml/2006/main" typeface=""/>
        <a4:cs xmlns:a4="http://schemas.openxmlformats.org/drawingml/2006/main" typeface="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  <a1:extraClrSchemeLst xmlns:a1="http://schemas.openxmlformats.org/drawingml/2006/main">
    <a2:extraClrScheme xmlns:a2="http://schemas.openxmlformats.org/drawingml/2006/main">
      <a3:clrScheme xmlns:a3="http://schemas.openxmlformats.org/drawingml/2006/main" name="Default Design 1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808080"/>
        </a4:lt2>
        <a4:accent1 xmlns:a4="http://schemas.openxmlformats.org/drawingml/2006/main">
          <a5:srgbClr xmlns:a5="http://schemas.openxmlformats.org/drawingml/2006/main" val="BBE0E3"/>
        </a4:accent1>
        <a4:accent2 xmlns:a4="http://schemas.openxmlformats.org/drawingml/2006/main">
          <a5:srgbClr xmlns:a5="http://schemas.openxmlformats.org/drawingml/2006/main" val="333399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DAEDEF"/>
        </a4:accent5>
        <a4:accent6 xmlns:a4="http://schemas.openxmlformats.org/drawingml/2006/main">
          <a5:srgbClr xmlns:a5="http://schemas.openxmlformats.org/drawingml/2006/main" val="2D2D8A"/>
        </a4:accent6>
        <a4:hlink xmlns:a4="http://schemas.openxmlformats.org/drawingml/2006/main">
          <a5:srgbClr xmlns:a5="http://schemas.openxmlformats.org/drawingml/2006/main" val="009999"/>
        </a4:hlink>
        <a4:folHlink xmlns:a4="http://schemas.openxmlformats.org/drawingml/2006/main">
          <a5:srgbClr xmlns:a5="http://schemas.openxmlformats.org/drawingml/2006/main" val="99CC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2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969696"/>
        </a4:lt2>
        <a4:accent1 xmlns:a4="http://schemas.openxmlformats.org/drawingml/2006/main">
          <a5:srgbClr xmlns:a5="http://schemas.openxmlformats.org/drawingml/2006/main" val="FBDF53"/>
        </a4:accent1>
        <a4:accent2 xmlns:a4="http://schemas.openxmlformats.org/drawingml/2006/main">
          <a5:srgbClr xmlns:a5="http://schemas.openxmlformats.org/drawingml/2006/main" val="FF9966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DECB3"/>
        </a4:accent5>
        <a4:accent6 xmlns:a4="http://schemas.openxmlformats.org/drawingml/2006/main">
          <a5:srgbClr xmlns:a5="http://schemas.openxmlformats.org/drawingml/2006/main" val="E78A5C"/>
        </a4:accent6>
        <a4:hlink xmlns:a4="http://schemas.openxmlformats.org/drawingml/2006/main">
          <a5:srgbClr xmlns:a5="http://schemas.openxmlformats.org/drawingml/2006/main" val="CC3300"/>
        </a4:hlink>
        <a4:folHlink xmlns:a4="http://schemas.openxmlformats.org/drawingml/2006/main">
          <a5:srgbClr xmlns:a5="http://schemas.openxmlformats.org/drawingml/2006/main" val="9966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3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808080"/>
        </a4:lt2>
        <a4:accent1 xmlns:a4="http://schemas.openxmlformats.org/drawingml/2006/main">
          <a5:srgbClr xmlns:a5="http://schemas.openxmlformats.org/drawingml/2006/main" val="99CCFF"/>
        </a4:accent1>
        <a4:accent2 xmlns:a4="http://schemas.openxmlformats.org/drawingml/2006/main">
          <a5:srgbClr xmlns:a5="http://schemas.openxmlformats.org/drawingml/2006/main" val="CCCCFF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CAE2FF"/>
        </a4:accent5>
        <a4:accent6 xmlns:a4="http://schemas.openxmlformats.org/drawingml/2006/main">
          <a5:srgbClr xmlns:a5="http://schemas.openxmlformats.org/drawingml/2006/main" val="B9B9E7"/>
        </a4:accent6>
        <a4:hlink xmlns:a4="http://schemas.openxmlformats.org/drawingml/2006/main">
          <a5:srgbClr xmlns:a5="http://schemas.openxmlformats.org/drawingml/2006/main" val="3333CC"/>
        </a4:hlink>
        <a4:folHlink xmlns:a4="http://schemas.openxmlformats.org/drawingml/2006/main">
          <a5:srgbClr xmlns:a5="http://schemas.openxmlformats.org/drawingml/2006/main" val="AF67FF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4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DEF6F1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969696"/>
        </a4:lt2>
        <a4:accent1 xmlns:a4="http://schemas.openxmlformats.org/drawingml/2006/main">
          <a5:srgbClr xmlns:a5="http://schemas.openxmlformats.org/drawingml/2006/main" val="FFFFFF"/>
        </a4:accent1>
        <a4:accent2 xmlns:a4="http://schemas.openxmlformats.org/drawingml/2006/main">
          <a5:srgbClr xmlns:a5="http://schemas.openxmlformats.org/drawingml/2006/main" val="8DC6FF"/>
        </a4:accent2>
        <a4:accent3 xmlns:a4="http://schemas.openxmlformats.org/drawingml/2006/main">
          <a5:srgbClr xmlns:a5="http://schemas.openxmlformats.org/drawingml/2006/main" val="ECFAF7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FFFFF"/>
        </a4:accent5>
        <a4:accent6 xmlns:a4="http://schemas.openxmlformats.org/drawingml/2006/main">
          <a5:srgbClr xmlns:a5="http://schemas.openxmlformats.org/drawingml/2006/main" val="7FB3E7"/>
        </a4:accent6>
        <a4:hlink xmlns:a4="http://schemas.openxmlformats.org/drawingml/2006/main">
          <a5:srgbClr xmlns:a5="http://schemas.openxmlformats.org/drawingml/2006/main" val="0066CC"/>
        </a4:hlink>
        <a4:folHlink xmlns:a4="http://schemas.openxmlformats.org/drawingml/2006/main">
          <a5:srgbClr xmlns:a5="http://schemas.openxmlformats.org/drawingml/2006/main" val="00A8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5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D9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777777"/>
        </a4:lt2>
        <a4:accent1 xmlns:a4="http://schemas.openxmlformats.org/drawingml/2006/main">
          <a5:srgbClr xmlns:a5="http://schemas.openxmlformats.org/drawingml/2006/main" val="FFFFF7"/>
        </a4:accent1>
        <a4:accent2 xmlns:a4="http://schemas.openxmlformats.org/drawingml/2006/main">
          <a5:srgbClr xmlns:a5="http://schemas.openxmlformats.org/drawingml/2006/main" val="33CCCC"/>
        </a4:accent2>
        <a4:accent3 xmlns:a4="http://schemas.openxmlformats.org/drawingml/2006/main">
          <a5:srgbClr xmlns:a5="http://schemas.openxmlformats.org/drawingml/2006/main" val="FFFFE9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FFFFA"/>
        </a4:accent5>
        <a4:accent6 xmlns:a4="http://schemas.openxmlformats.org/drawingml/2006/main">
          <a5:srgbClr xmlns:a5="http://schemas.openxmlformats.org/drawingml/2006/main" val="2DB9B9"/>
        </a4:accent6>
        <a4:hlink xmlns:a4="http://schemas.openxmlformats.org/drawingml/2006/main">
          <a5:srgbClr xmlns:a5="http://schemas.openxmlformats.org/drawingml/2006/main" val="FF5050"/>
        </a4:hlink>
        <a4:folHlink xmlns:a4="http://schemas.openxmlformats.org/drawingml/2006/main">
          <a5:srgbClr xmlns:a5="http://schemas.openxmlformats.org/drawingml/2006/main" val="FF99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6">
        <a4:dk1 xmlns:a4="http://schemas.openxmlformats.org/drawingml/2006/main">
          <a5:srgbClr xmlns:a5="http://schemas.openxmlformats.org/drawingml/2006/main" val="005A58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8080"/>
        </a4:dk2>
        <a4:lt2 xmlns:a4="http://schemas.openxmlformats.org/drawingml/2006/main">
          <a5:srgbClr xmlns:a5="http://schemas.openxmlformats.org/drawingml/2006/main" val="FFFF99"/>
        </a4:lt2>
        <a4:accent1 xmlns:a4="http://schemas.openxmlformats.org/drawingml/2006/main">
          <a5:srgbClr xmlns:a5="http://schemas.openxmlformats.org/drawingml/2006/main" val="006462"/>
        </a4:accent1>
        <a4:accent2 xmlns:a4="http://schemas.openxmlformats.org/drawingml/2006/main">
          <a5:srgbClr xmlns:a5="http://schemas.openxmlformats.org/drawingml/2006/main" val="6D6FC7"/>
        </a4:accent2>
        <a4:accent3 xmlns:a4="http://schemas.openxmlformats.org/drawingml/2006/main">
          <a5:srgbClr xmlns:a5="http://schemas.openxmlformats.org/drawingml/2006/main" val="AAC0C0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AB8B7"/>
        </a4:accent5>
        <a4:accent6 xmlns:a4="http://schemas.openxmlformats.org/drawingml/2006/main">
          <a5:srgbClr xmlns:a5="http://schemas.openxmlformats.org/drawingml/2006/main" val="6264B4"/>
        </a4:accent6>
        <a4:hlink xmlns:a4="http://schemas.openxmlformats.org/drawingml/2006/main">
          <a5:srgbClr xmlns:a5="http://schemas.openxmlformats.org/drawingml/2006/main" val="00FFFF"/>
        </a4:hlink>
        <a4:folHlink xmlns:a4="http://schemas.openxmlformats.org/drawingml/2006/main">
          <a5:srgbClr xmlns:a5="http://schemas.openxmlformats.org/drawingml/2006/main" val="00FF0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7">
        <a4:dk1 xmlns:a4="http://schemas.openxmlformats.org/drawingml/2006/main">
          <a5:srgbClr xmlns:a5="http://schemas.openxmlformats.org/drawingml/2006/main" val="5C1F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800000"/>
        </a4:dk2>
        <a4:lt2 xmlns:a4="http://schemas.openxmlformats.org/drawingml/2006/main">
          <a5:srgbClr xmlns:a5="http://schemas.openxmlformats.org/drawingml/2006/main" val="DFD293"/>
        </a4:lt2>
        <a4:accent1 xmlns:a4="http://schemas.openxmlformats.org/drawingml/2006/main">
          <a5:srgbClr xmlns:a5="http://schemas.openxmlformats.org/drawingml/2006/main" val="CC3300"/>
        </a4:accent1>
        <a4:accent2 xmlns:a4="http://schemas.openxmlformats.org/drawingml/2006/main">
          <a5:srgbClr xmlns:a5="http://schemas.openxmlformats.org/drawingml/2006/main" val="BE7960"/>
        </a4:accent2>
        <a4:accent3 xmlns:a4="http://schemas.openxmlformats.org/drawingml/2006/main">
          <a5:srgbClr xmlns:a5="http://schemas.openxmlformats.org/drawingml/2006/main" val="C0AAA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E2ADAA"/>
        </a4:accent5>
        <a4:accent6 xmlns:a4="http://schemas.openxmlformats.org/drawingml/2006/main">
          <a5:srgbClr xmlns:a5="http://schemas.openxmlformats.org/drawingml/2006/main" val="AC6D56"/>
        </a4:accent6>
        <a4:hlink xmlns:a4="http://schemas.openxmlformats.org/drawingml/2006/main">
          <a5:srgbClr xmlns:a5="http://schemas.openxmlformats.org/drawingml/2006/main" val="FFFF99"/>
        </a4:hlink>
        <a4:folHlink xmlns:a4="http://schemas.openxmlformats.org/drawingml/2006/main">
          <a5:srgbClr xmlns:a5="http://schemas.openxmlformats.org/drawingml/2006/main" val="D3A21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8">
        <a4:dk1 xmlns:a4="http://schemas.openxmlformats.org/drawingml/2006/main">
          <a5:srgbClr xmlns:a5="http://schemas.openxmlformats.org/drawingml/2006/main" val="003366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99"/>
        </a4:dk2>
        <a4:lt2 xmlns:a4="http://schemas.openxmlformats.org/drawingml/2006/main">
          <a5:srgbClr xmlns:a5="http://schemas.openxmlformats.org/drawingml/2006/main" val="CCFFFF"/>
        </a4:lt2>
        <a4:accent1 xmlns:a4="http://schemas.openxmlformats.org/drawingml/2006/main">
          <a5:srgbClr xmlns:a5="http://schemas.openxmlformats.org/drawingml/2006/main" val="3366CC"/>
        </a4:accent1>
        <a4:accent2 xmlns:a4="http://schemas.openxmlformats.org/drawingml/2006/main">
          <a5:srgbClr xmlns:a5="http://schemas.openxmlformats.org/drawingml/2006/main" val="00B000"/>
        </a4:accent2>
        <a4:accent3 xmlns:a4="http://schemas.openxmlformats.org/drawingml/2006/main">
          <a5:srgbClr xmlns:a5="http://schemas.openxmlformats.org/drawingml/2006/main" val="AAAAC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DB8E2"/>
        </a4:accent5>
        <a4:accent6 xmlns:a4="http://schemas.openxmlformats.org/drawingml/2006/main">
          <a5:srgbClr xmlns:a5="http://schemas.openxmlformats.org/drawingml/2006/main" val="009F00"/>
        </a4:accent6>
        <a4:hlink xmlns:a4="http://schemas.openxmlformats.org/drawingml/2006/main">
          <a5:srgbClr xmlns:a5="http://schemas.openxmlformats.org/drawingml/2006/main" val="66CCFF"/>
        </a4:hlink>
        <a4:folHlink xmlns:a4="http://schemas.openxmlformats.org/drawingml/2006/main">
          <a5:srgbClr xmlns:a5="http://schemas.openxmlformats.org/drawingml/2006/main" val="FFE701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9">
        <a4:dk1 xmlns:a4="http://schemas.openxmlformats.org/drawingml/2006/main">
          <a5:srgbClr xmlns:a5="http://schemas.openxmlformats.org/drawingml/2006/main" val="336699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E3EBF1"/>
        </a4:lt2>
        <a4:accent1 xmlns:a4="http://schemas.openxmlformats.org/drawingml/2006/main">
          <a5:srgbClr xmlns:a5="http://schemas.openxmlformats.org/drawingml/2006/main" val="003399"/>
        </a4:accent1>
        <a4:accent2 xmlns:a4="http://schemas.openxmlformats.org/drawingml/2006/main">
          <a5:srgbClr xmlns:a5="http://schemas.openxmlformats.org/drawingml/2006/main" val="468A4B"/>
        </a4:accent2>
        <a4:accent3 xmlns:a4="http://schemas.openxmlformats.org/drawingml/2006/main">
          <a5:srgbClr xmlns:a5="http://schemas.openxmlformats.org/drawingml/2006/main" val="AAAAA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AADCA"/>
        </a4:accent5>
        <a4:accent6 xmlns:a4="http://schemas.openxmlformats.org/drawingml/2006/main">
          <a5:srgbClr xmlns:a5="http://schemas.openxmlformats.org/drawingml/2006/main" val="3F7D43"/>
        </a4:accent6>
        <a4:hlink xmlns:a4="http://schemas.openxmlformats.org/drawingml/2006/main">
          <a5:srgbClr xmlns:a5="http://schemas.openxmlformats.org/drawingml/2006/main" val="66CCFF"/>
        </a4:hlink>
        <a4:folHlink xmlns:a4="http://schemas.openxmlformats.org/drawingml/2006/main">
          <a5:srgbClr xmlns:a5="http://schemas.openxmlformats.org/drawingml/2006/main" val="F0E50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0">
        <a4:dk1 xmlns:a4="http://schemas.openxmlformats.org/drawingml/2006/main">
          <a5:srgbClr xmlns:a5="http://schemas.openxmlformats.org/drawingml/2006/main" val="777777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686B5D"/>
        </a4:dk2>
        <a4:lt2 xmlns:a4="http://schemas.openxmlformats.org/drawingml/2006/main">
          <a5:srgbClr xmlns:a5="http://schemas.openxmlformats.org/drawingml/2006/main" val="D1D1CB"/>
        </a4:lt2>
        <a4:accent1 xmlns:a4="http://schemas.openxmlformats.org/drawingml/2006/main">
          <a5:srgbClr xmlns:a5="http://schemas.openxmlformats.org/drawingml/2006/main" val="909082"/>
        </a4:accent1>
        <a4:accent2 xmlns:a4="http://schemas.openxmlformats.org/drawingml/2006/main">
          <a5:srgbClr xmlns:a5="http://schemas.openxmlformats.org/drawingml/2006/main" val="809EA8"/>
        </a4:accent2>
        <a4:accent3 xmlns:a4="http://schemas.openxmlformats.org/drawingml/2006/main">
          <a5:srgbClr xmlns:a5="http://schemas.openxmlformats.org/drawingml/2006/main" val="B9BAB6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C6C6C1"/>
        </a4:accent5>
        <a4:accent6 xmlns:a4="http://schemas.openxmlformats.org/drawingml/2006/main">
          <a5:srgbClr xmlns:a5="http://schemas.openxmlformats.org/drawingml/2006/main" val="738F98"/>
        </a4:accent6>
        <a4:hlink xmlns:a4="http://schemas.openxmlformats.org/drawingml/2006/main">
          <a5:srgbClr xmlns:a5="http://schemas.openxmlformats.org/drawingml/2006/main" val="FFCC66"/>
        </a4:hlink>
        <a4:folHlink xmlns:a4="http://schemas.openxmlformats.org/drawingml/2006/main">
          <a5:srgbClr xmlns:a5="http://schemas.openxmlformats.org/drawingml/2006/main" val="E9DCB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1">
        <a4:dk1 xmlns:a4="http://schemas.openxmlformats.org/drawingml/2006/main">
          <a5:srgbClr xmlns:a5="http://schemas.openxmlformats.org/drawingml/2006/main" val="3E3E5C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666699"/>
        </a4:dk2>
        <a4:lt2 xmlns:a4="http://schemas.openxmlformats.org/drawingml/2006/main">
          <a5:srgbClr xmlns:a5="http://schemas.openxmlformats.org/drawingml/2006/main" val="FFFFFF"/>
        </a4:lt2>
        <a4:accent1 xmlns:a4="http://schemas.openxmlformats.org/drawingml/2006/main">
          <a5:srgbClr xmlns:a5="http://schemas.openxmlformats.org/drawingml/2006/main" val="60597B"/>
        </a4:accent1>
        <a4:accent2 xmlns:a4="http://schemas.openxmlformats.org/drawingml/2006/main">
          <a5:srgbClr xmlns:a5="http://schemas.openxmlformats.org/drawingml/2006/main" val="6666FF"/>
        </a4:accent2>
        <a4:accent3 xmlns:a4="http://schemas.openxmlformats.org/drawingml/2006/main">
          <a5:srgbClr xmlns:a5="http://schemas.openxmlformats.org/drawingml/2006/main" val="B8B8C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B6B5BF"/>
        </a4:accent5>
        <a4:accent6 xmlns:a4="http://schemas.openxmlformats.org/drawingml/2006/main">
          <a5:srgbClr xmlns:a5="http://schemas.openxmlformats.org/drawingml/2006/main" val="5C5CE7"/>
        </a4:accent6>
        <a4:hlink xmlns:a4="http://schemas.openxmlformats.org/drawingml/2006/main">
          <a5:srgbClr xmlns:a5="http://schemas.openxmlformats.org/drawingml/2006/main" val="99CCFF"/>
        </a4:hlink>
        <a4:folHlink xmlns:a4="http://schemas.openxmlformats.org/drawingml/2006/main">
          <a5:srgbClr xmlns:a5="http://schemas.openxmlformats.org/drawingml/2006/main" val="FFFF9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2">
        <a4:dk1 xmlns:a4="http://schemas.openxmlformats.org/drawingml/2006/main">
          <a5:srgbClr xmlns:a5="http://schemas.openxmlformats.org/drawingml/2006/main" val="2D2015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523E26"/>
        </a4:dk2>
        <a4:lt2 xmlns:a4="http://schemas.openxmlformats.org/drawingml/2006/main">
          <a5:srgbClr xmlns:a5="http://schemas.openxmlformats.org/drawingml/2006/main" val="DFC08D"/>
        </a4:lt2>
        <a4:accent1 xmlns:a4="http://schemas.openxmlformats.org/drawingml/2006/main">
          <a5:srgbClr xmlns:a5="http://schemas.openxmlformats.org/drawingml/2006/main" val="8C7B70"/>
        </a4:accent1>
        <a4:accent2 xmlns:a4="http://schemas.openxmlformats.org/drawingml/2006/main">
          <a5:srgbClr xmlns:a5="http://schemas.openxmlformats.org/drawingml/2006/main" val="8F5F2F"/>
        </a4:accent2>
        <a4:accent3 xmlns:a4="http://schemas.openxmlformats.org/drawingml/2006/main">
          <a5:srgbClr xmlns:a5="http://schemas.openxmlformats.org/drawingml/2006/main" val="B3AFAC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C5BFBB"/>
        </a4:accent5>
        <a4:accent6 xmlns:a4="http://schemas.openxmlformats.org/drawingml/2006/main">
          <a5:srgbClr xmlns:a5="http://schemas.openxmlformats.org/drawingml/2006/main" val="81552A"/>
        </a4:accent6>
        <a4:hlink xmlns:a4="http://schemas.openxmlformats.org/drawingml/2006/main">
          <a5:srgbClr xmlns:a5="http://schemas.openxmlformats.org/drawingml/2006/main" val="CCB400"/>
        </a4:hlink>
        <a4:folHlink xmlns:a4="http://schemas.openxmlformats.org/drawingml/2006/main">
          <a5:srgbClr xmlns:a5="http://schemas.openxmlformats.org/drawingml/2006/main" val="8C9EA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</a1:extraClrSchemeLst>
</a:theme>
</file>

<file path=ppt/theme/theme3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ahoma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Verdana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Application>Microsoft Office PowerPoint</Application>
  <PresentationFormat>On-screen Show (4:3)</PresentationFormat>
  <Slides>2</Slide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iqbal</cp:lastModifiedBy>
  <cp:revision>5</cp:revision>
  <dcterms:created xsi:type="dcterms:W3CDTF">2013-02-24T12:58:26.0000000Z</dcterms:created>
  <dcterms:modified xsi:type="dcterms:W3CDTF">2013-02-25T13:00:59.0000000Z</dcterms:modified>
  <cp:lastPrinted>1970-01-01T05:00:00Z</cp:lastPrinted>
</cp:coreProperties>
</file>